
<file path=[Content_Types].xml><?xml version="1.0" encoding="utf-8"?>
<Types xmlns="http://schemas.openxmlformats.org/package/2006/content-types">
  <Override PartName="/ppt/slideMasters/slideMaster3.xml" ContentType="application/vnd.openxmlformats-officedocument.presentationml.slideMaster+xml"/>
  <Override PartName="/ppt/tags/tag8.xml" ContentType="application/vnd.openxmlformats-officedocument.presentationml.tags+xml"/>
  <Override PartName="/ppt/tags/tag104.xml" ContentType="application/vnd.openxmlformats-officedocument.presentationml.tags+xml"/>
  <Override PartName="/ppt/theme/theme5.xml" ContentType="application/vnd.openxmlformats-officedocument.theme+xml"/>
  <Override PartName="/ppt/tags/tag140.xml" ContentType="application/vnd.openxmlformats-officedocument.presentationml.tags+xml"/>
  <Override PartName="/ppt/tags/tag151.xml" ContentType="application/vnd.openxmlformats-officedocument.presentationml.tags+xml"/>
  <Override PartName="/ppt/notesSlides/notesSlide2.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38.xml" ContentType="application/vnd.openxmlformats-officedocument.presentationml.tags+xml"/>
  <Override PartName="/ppt/slideLayouts/slideLayout24.xml" ContentType="application/vnd.openxmlformats-officedocument.presentationml.slideLayout+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178.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tags/tag156.xml" ContentType="application/vnd.openxmlformats-officedocument.presentationml.tags+xml"/>
  <Override PartName="/ppt/tags/tag167.xml" ContentType="application/vnd.openxmlformats-officedocument.presentationml.tags+xml"/>
  <Override PartName="/ppt/tags/tag41.xml" ContentType="application/vnd.openxmlformats-officedocument.presentationml.tags+xml"/>
  <Override PartName="/ppt/tags/tag145.xml" ContentType="application/vnd.openxmlformats-officedocument.presentationml.tags+xml"/>
  <Override PartName="/ppt/tags/tag30.xml" ContentType="application/vnd.openxmlformats-officedocument.presentationml.tags+xml"/>
  <Override PartName="/ppt/tags/tag134.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12.xml" ContentType="application/vnd.openxmlformats-officedocument.presentationml.tags+xml"/>
  <Override PartName="/ppt/tags/tag123.xml" ContentType="application/vnd.openxmlformats-officedocument.presentationml.tags+xml"/>
  <Override PartName="/ppt/tags/tag170.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slideLayouts/slideLayout18.xml" ContentType="application/vnd.openxmlformats-officedocument.presentationml.slideLayout+xml"/>
  <Override PartName="/ppt/tags/tag79.xml" ContentType="application/vnd.openxmlformats-officedocument.presentationml.tags+xml"/>
  <Override PartName="/ppt/tags/tag101.xml" ContentType="application/vnd.openxmlformats-officedocument.presentationml.tags+xml"/>
  <Default Extension="emf" ContentType="image/x-emf"/>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57.xml" ContentType="application/vnd.openxmlformats-officedocument.presentationml.tags+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tags/tag46.xml" ContentType="application/vnd.openxmlformats-officedocument.presentationml.tags+xml"/>
  <Override PartName="/ppt/slideLayouts/slideLayout21.xml" ContentType="application/vnd.openxmlformats-officedocument.presentationml.slideLayout+xml"/>
  <Override PartName="/ppt/tags/tag82.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24.xml" ContentType="application/vnd.openxmlformats-officedocument.presentationml.tags+xml"/>
  <Override PartName="/ppt/slideLayouts/slideLayout10.xml" ContentType="application/vnd.openxmlformats-officedocument.presentationml.slideLayout+xml"/>
  <Override PartName="/ppt/tags/tag71.xml" ContentType="application/vnd.openxmlformats-officedocument.presentationml.tags+xml"/>
  <Override PartName="/ppt/tags/tag128.xml" ContentType="application/vnd.openxmlformats-officedocument.presentationml.tags+xml"/>
  <Override PartName="/ppt/tags/tag175.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tags/tag164.xml" ContentType="application/vnd.openxmlformats-officedocument.presentationml.tags+xml"/>
  <Override PartName="/ppt/slideMasters/slideMaster5.xml" ContentType="application/vnd.openxmlformats-officedocument.presentationml.slideMaster+xml"/>
  <Override PartName="/ppt/tags/tag106.xml" ContentType="application/vnd.openxmlformats-officedocument.presentationml.tags+xml"/>
  <Override PartName="/ppt/tags/tag142.xml" ContentType="application/vnd.openxmlformats-officedocument.presentationml.tags+xml"/>
  <Override PartName="/ppt/tags/tag153.xml" ContentType="application/vnd.openxmlformats-officedocument.presentationml.tags+xml"/>
  <Override PartName="/ppt/theme/theme7.xml" ContentType="application/vnd.openxmlformats-officedocument.theme+xml"/>
  <Override PartName="/ppt/slides/slide6.xml" ContentType="application/vnd.openxmlformats-officedocument.presentationml.slide+xml"/>
  <Override PartName="/ppt/tags/tag6.xml" ContentType="application/vnd.openxmlformats-officedocument.presentationml.tags+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113.xml" ContentType="application/vnd.openxmlformats-officedocument.presentationml.tags+xml"/>
  <Override PartName="/ppt/tags/tag131.xml" ContentType="application/vnd.openxmlformats-officedocument.presentationml.tags+xml"/>
  <Override PartName="/ppt/tags/tag160.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ags/tag98.xml" ContentType="application/vnd.openxmlformats-officedocument.presentationml.tags+xml"/>
  <Override PartName="/ppt/tags/tag102.xml" ContentType="application/vnd.openxmlformats-officedocument.presentationml.tags+xml"/>
  <Override PartName="/ppt/tags/tag120.xml" ContentType="application/vnd.openxmlformats-officedocument.presentationml.tags+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Override PartName="/ppt/slideLayouts/slideLayout26.xml" ContentType="application/vnd.openxmlformats-officedocument.presentationml.slideLayout+xml"/>
  <Override PartName="/ppt/tags/tag87.xml" ContentType="application/vnd.openxmlformats-officedocument.presentationml.tags+xml"/>
  <Default Extension="wmf" ContentType="image/x-wmf"/>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slideLayouts/slideLayout22.xml" ContentType="application/vnd.openxmlformats-officedocument.presentationml.slideLayout+xml"/>
  <Override PartName="/ppt/tags/tag94.xml" ContentType="application/vnd.openxmlformats-officedocument.presentationml.tags+xml"/>
  <Override PartName="/ppt/slideLayouts/slideLayout33.xml" ContentType="application/vnd.openxmlformats-officedocument.presentationml.slideLayout+xml"/>
  <Override PartName="/ppt/slides/slide12.xml" ContentType="application/vnd.openxmlformats-officedocument.presentationml.slide+xml"/>
  <Override PartName="/ppt/tags/tag18.xml" ContentType="application/vnd.openxmlformats-officedocument.presentationml.tags+xml"/>
  <Override PartName="/ppt/slideLayouts/slideLayout11.xml" ContentType="application/vnd.openxmlformats-officedocument.presentationml.slideLayout+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slideLayouts/slideLayout40.xml" ContentType="application/vnd.openxmlformats-officedocument.presentationml.slideLayout+xml"/>
  <Override PartName="/ppt/tags/tag158.xml" ContentType="application/vnd.openxmlformats-officedocument.presentationml.tags+xml"/>
  <Override PartName="/ppt/tags/tag169.xml" ContentType="application/vnd.openxmlformats-officedocument.presentationml.tags+xml"/>
  <Default Extension="pptx" ContentType="application/vnd.openxmlformats-officedocument.presentationml.presentation"/>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147.xml" ContentType="application/vnd.openxmlformats-officedocument.presentationml.tags+xml"/>
  <Override PartName="/ppt/tags/tag165.xml" ContentType="application/vnd.openxmlformats-officedocument.presentationml.tags+xml"/>
  <Override PartName="/ppt/tags/tag176.xml" ContentType="application/vnd.openxmlformats-officedocument.presentationml.tags+xml"/>
  <Override PartName="/ppt/tags/tag32.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Override PartName="/ppt/tags/tag136.xml" ContentType="application/vnd.openxmlformats-officedocument.presentationml.tags+xml"/>
  <Override PartName="/ppt/tags/tag154.xml" ContentType="application/vnd.openxmlformats-officedocument.presentationml.tags+xml"/>
  <Override PartName="/ppt/slides/slide7.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slideLayouts/slideLayout9.xml" ContentType="application/vnd.openxmlformats-officedocument.presentationml.slideLayout+xml"/>
  <Override PartName="/ppt/tags/tag114.xml" ContentType="application/vnd.openxmlformats-officedocument.presentationml.tags+xml"/>
  <Override PartName="/ppt/tags/tag125.xml" ContentType="application/vnd.openxmlformats-officedocument.presentationml.tags+xml"/>
  <Override PartName="/ppt/tags/tag143.xml" ContentType="application/vnd.openxmlformats-officedocument.presentationml.tags+xml"/>
  <Override PartName="/ppt/tags/tag161.xml" ContentType="application/vnd.openxmlformats-officedocument.presentationml.tags+xml"/>
  <Override PartName="/ppt/tags/tag172.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tags/tag103.xml" ContentType="application/vnd.openxmlformats-officedocument.presentationml.tags+xml"/>
  <Override PartName="/ppt/slideLayouts/slideLayout38.xml" ContentType="application/vnd.openxmlformats-officedocument.presentationml.slideLayout+xml"/>
  <Override PartName="/ppt/tags/tag132.xml" ContentType="application/vnd.openxmlformats-officedocument.presentationml.tags+xml"/>
  <Override PartName="/ppt/tags/tag150.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slides/slide24.xml" ContentType="application/vnd.openxmlformats-officedocument.presentationml.slide+xml"/>
  <Override PartName="/ppt/tags/tag3.xml" ContentType="application/vnd.openxmlformats-officedocument.presentationml.tags+xml"/>
  <Default Extension="jpeg" ContentType="image/jpeg"/>
  <Override PartName="/ppt/slideLayouts/slideLayout16.xml" ContentType="application/vnd.openxmlformats-officedocument.presentationml.slideLayout+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Layouts/slideLayout34.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slideLayouts/slideLayout23.xml" ContentType="application/vnd.openxmlformats-officedocument.presentationml.slideLayout+xml"/>
  <Override PartName="/ppt/tags/tag84.xml" ContentType="application/vnd.openxmlformats-officedocument.presentationml.tags+xml"/>
  <Override PartName="/ppt/tags/tag95.xml" ContentType="application/vnd.openxmlformats-officedocument.presentationml.tags+xml"/>
  <Override PartName="/ppt/slideLayouts/slideLayout41.xml" ContentType="application/vnd.openxmlformats-officedocument.presentationml.slideLayout+xml"/>
  <Override PartName="/ppt/slides/slide20.xml" ContentType="application/vnd.openxmlformats-officedocument.presentationml.slide+xml"/>
  <Override PartName="/ppt/tags/tag26.xml" ContentType="application/vnd.openxmlformats-officedocument.presentationml.tags+xml"/>
  <Override PartName="/ppt/slideLayouts/slideLayout12.xml" ContentType="application/vnd.openxmlformats-officedocument.presentationml.slideLayout+xml"/>
  <Override PartName="/ppt/tags/tag55.xml" ContentType="application/vnd.openxmlformats-officedocument.presentationml.tags+xml"/>
  <Override PartName="/ppt/tags/tag73.xml" ContentType="application/vnd.openxmlformats-officedocument.presentationml.tags+xml"/>
  <Override PartName="/ppt/slideLayouts/slideLayout30.xml" ContentType="application/vnd.openxmlformats-officedocument.presentationml.slideLayout+xml"/>
  <Override PartName="/ppt/tags/tag159.xml" ContentType="application/vnd.openxmlformats-officedocument.presentationml.tags+xml"/>
  <Override PartName="/ppt/tags/tag177.xml" ContentType="application/vnd.openxmlformats-officedocument.presentationml.tags+xml"/>
  <Default Extension="tiff" ContentType="image/tiff"/>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tags/tag137.xml" ContentType="application/vnd.openxmlformats-officedocument.presentationml.tags+xml"/>
  <Override PartName="/ppt/tags/tag148.xml" ContentType="application/vnd.openxmlformats-officedocument.presentationml.tags+xml"/>
  <Override PartName="/ppt/tags/tag166.xml" ContentType="application/vnd.openxmlformats-officedocument.presentationml.tags+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26.xml" ContentType="application/vnd.openxmlformats-officedocument.presentationml.tags+xml"/>
  <Override PartName="/ppt/tags/tag155.xml" ContentType="application/vnd.openxmlformats-officedocument.presentationml.tags+xml"/>
  <Override PartName="/ppt/tags/tag173.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tags/tag133.xml" ContentType="application/vnd.openxmlformats-officedocument.presentationml.tags+xml"/>
  <Override PartName="/ppt/tags/tag144.xml" ContentType="application/vnd.openxmlformats-officedocument.presentationml.tags+xml"/>
  <Override PartName="/ppt/tags/tag162.xml" ContentType="application/vnd.openxmlformats-officedocument.presentationml.tags+xml"/>
  <Override PartName="/ppt/tags/tag122.xml" ContentType="application/vnd.openxmlformats-officedocument.presentationml.tags+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89.xml" ContentType="application/vnd.openxmlformats-officedocument.presentationml.tags+xml"/>
  <Override PartName="/ppt/tags/tag111.xml" ContentType="application/vnd.openxmlformats-officedocument.presentationml.tags+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slideLayouts/slideLayout20.xml" ContentType="application/vnd.openxmlformats-officedocument.presentationml.slideLayout+xml"/>
  <Override PartName="/ppt/tags/tag92.xml" ContentType="application/vnd.openxmlformats-officedocument.presentationml.tags+xml"/>
  <Override PartName="/ppt/slideLayouts/slideLayout31.xml" ContentType="application/vnd.openxmlformats-officedocument.presentationml.slideLayout+xml"/>
  <Override PartName="/ppt/tags/tag149.xml" ContentType="application/vnd.openxmlformats-officedocument.presentationml.tags+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tags/tag138.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tags/tag163.xml" ContentType="application/vnd.openxmlformats-officedocument.presentationml.tags+xml"/>
  <Override PartName="/ppt/tags/tag174.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tags/tag152.xml" ContentType="application/vnd.openxmlformats-officedocument.presentationml.tags+xml"/>
  <Override PartName="/ppt/theme/theme6.xml" ContentType="application/vnd.openxmlformats-officedocument.theme+xml"/>
  <Default Extension="bin" ContentType="application/vnd.openxmlformats-officedocument.oleObject"/>
  <Override PartName="/ppt/tags/tag141.xml" ContentType="application/vnd.openxmlformats-officedocument.presentationml.tags+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Layouts/slideLayout25.xml" ContentType="application/vnd.openxmlformats-officedocument.presentationml.slideLayout+xml"/>
  <Override PartName="/ppt/tags/tag86.xml" ContentType="application/vnd.openxmlformats-officedocument.presentationml.tags+xml"/>
  <Override PartName="/ppt/tags/tag97.xml" ContentType="application/vnd.openxmlformats-officedocument.presentationml.tags+xml"/>
  <Override PartName="/ppt/tags/tag1.xml" ContentType="application/vnd.openxmlformats-officedocument.presentationml.tags+xml"/>
  <Override PartName="/ppt/tags/tag28.xml" ContentType="application/vnd.openxmlformats-officedocument.presentationml.tags+xml"/>
  <Override PartName="/ppt/slideLayouts/slideLayout14.xml" ContentType="application/vnd.openxmlformats-officedocument.presentationml.slideLayout+xml"/>
  <Override PartName="/ppt/tags/tag75.xml" ContentType="application/vnd.openxmlformats-officedocument.presentationml.tags+xml"/>
  <Override PartName="/ppt/tags/tag179.xml" ContentType="application/vnd.openxmlformats-officedocument.presentationml.tags+xml"/>
  <Override PartName="/ppt/tags/tag17.xml" ContentType="application/vnd.openxmlformats-officedocument.presentationml.tags+xml"/>
  <Override PartName="/ppt/tags/tag64.xml" ContentType="application/vnd.openxmlformats-officedocument.presentationml.tags+xml"/>
  <Override PartName="/ppt/tags/tag168.xml" ContentType="application/vnd.openxmlformats-officedocument.presentationml.tags+xml"/>
  <Default Extension="vml" ContentType="application/vnd.openxmlformats-officedocument.vmlDrawing"/>
  <Default Extension="gif" ContentType="image/gif"/>
  <Override PartName="/ppt/tags/tag53.xml" ContentType="application/vnd.openxmlformats-officedocument.presentationml.tags+xml"/>
  <Override PartName="/ppt/tags/tag157.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tags/tag146.xml" ContentType="application/vnd.openxmlformats-officedocument.presentationml.tags+xml"/>
  <Override PartName="/ppt/handoutMasters/handoutMaster1.xml" ContentType="application/vnd.openxmlformats-officedocument.presentationml.handoutMaster+xml"/>
  <Override PartName="/ppt/tags/tag20.xml" ContentType="application/vnd.openxmlformats-officedocument.presentationml.tags+xml"/>
  <Override PartName="/ppt/tags/tag124.xml" ContentType="application/vnd.openxmlformats-officedocument.presentationml.tags+xml"/>
  <Override PartName="/ppt/tags/tag171.xml" ContentType="application/vnd.openxmlformats-officedocument.presentationml.tag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 id="2147483946" r:id="rId2"/>
    <p:sldMasterId id="2147484013" r:id="rId3"/>
    <p:sldMasterId id="2147484026" r:id="rId4"/>
    <p:sldMasterId id="2147484039" r:id="rId5"/>
  </p:sldMasterIdLst>
  <p:notesMasterIdLst>
    <p:notesMasterId r:id="rId34"/>
  </p:notesMasterIdLst>
  <p:handoutMasterIdLst>
    <p:handoutMasterId r:id="rId35"/>
  </p:handoutMasterIdLst>
  <p:sldIdLst>
    <p:sldId id="311" r:id="rId6"/>
    <p:sldId id="432" r:id="rId7"/>
    <p:sldId id="339" r:id="rId8"/>
    <p:sldId id="440" r:id="rId9"/>
    <p:sldId id="442" r:id="rId10"/>
    <p:sldId id="441" r:id="rId11"/>
    <p:sldId id="443" r:id="rId12"/>
    <p:sldId id="444" r:id="rId13"/>
    <p:sldId id="445" r:id="rId14"/>
    <p:sldId id="446" r:id="rId15"/>
    <p:sldId id="447" r:id="rId16"/>
    <p:sldId id="448" r:id="rId17"/>
    <p:sldId id="449" r:id="rId18"/>
    <p:sldId id="450" r:id="rId19"/>
    <p:sldId id="462" r:id="rId20"/>
    <p:sldId id="463" r:id="rId21"/>
    <p:sldId id="455" r:id="rId22"/>
    <p:sldId id="451" r:id="rId23"/>
    <p:sldId id="470" r:id="rId24"/>
    <p:sldId id="466" r:id="rId25"/>
    <p:sldId id="468" r:id="rId26"/>
    <p:sldId id="453" r:id="rId27"/>
    <p:sldId id="454" r:id="rId28"/>
    <p:sldId id="458" r:id="rId29"/>
    <p:sldId id="459" r:id="rId30"/>
    <p:sldId id="460" r:id="rId31"/>
    <p:sldId id="461" r:id="rId32"/>
    <p:sldId id="329" r:id="rId33"/>
  </p:sldIdLst>
  <p:sldSz cx="9906000" cy="6858000" type="A4"/>
  <p:notesSz cx="6797675" cy="9874250"/>
  <p:custDataLst>
    <p:tags r:id="rId3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joy Deb" initials="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1C63"/>
    <a:srgbClr val="998C85"/>
    <a:srgbClr val="ACB7B2"/>
    <a:srgbClr val="000000"/>
    <a:srgbClr val="A2BFAF"/>
    <a:srgbClr val="6A9529"/>
    <a:srgbClr val="00A0D6"/>
    <a:srgbClr val="0085B3"/>
    <a:srgbClr val="005B7C"/>
    <a:srgbClr val="90909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363" autoAdjust="0"/>
    <p:restoredTop sz="94683" autoAdjust="0"/>
  </p:normalViewPr>
  <p:slideViewPr>
    <p:cSldViewPr snapToGrid="0">
      <p:cViewPr varScale="1">
        <p:scale>
          <a:sx n="73" d="100"/>
          <a:sy n="73" d="100"/>
        </p:scale>
        <p:origin x="-1008" y="-90"/>
      </p:cViewPr>
      <p:guideLst>
        <p:guide orient="horz"/>
        <p:guide orient="horz" pos="952"/>
        <p:guide orient="horz" pos="3954"/>
        <p:guide orient="horz" pos="2453"/>
        <p:guide orient="horz" pos="2514"/>
        <p:guide orient="horz" pos="2391"/>
        <p:guide pos="3122"/>
        <p:guide pos="200"/>
        <p:guide pos="3209"/>
        <p:guide pos="3034"/>
        <p:guide pos="6041"/>
      </p:guideLst>
    </p:cSldViewPr>
  </p:slideViewPr>
  <p:outlineViewPr>
    <p:cViewPr>
      <p:scale>
        <a:sx n="33" d="100"/>
        <a:sy n="33" d="100"/>
      </p:scale>
      <p:origin x="0" y="283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1" d="100"/>
          <a:sy n="51" d="100"/>
        </p:scale>
        <p:origin x="-648" y="-96"/>
      </p:cViewPr>
      <p:guideLst>
        <p:guide orient="horz" pos="3110"/>
        <p:guide pos="2141"/>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2013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xmlns="" val="2139925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200">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200">
                <a:latin typeface="Arial" pitchFamily="34" charset="0"/>
                <a:cs typeface="Arial" pitchFamily="34" charset="0"/>
              </a:defRPr>
            </a:lvl1pPr>
          </a:lstStyle>
          <a:p>
            <a:fld id="{2FB4FF29-EE9A-4D47-9F1A-289A80693C0F}" type="datetimeFigureOut">
              <a:rPr lang="en-US" smtClean="0"/>
              <a:pPr/>
              <a:t>9/12/2016</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200">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200">
                <a:latin typeface="Arial" pitchFamily="34" charset="0"/>
                <a:cs typeface="Arial" pitchFamily="34" charset="0"/>
              </a:defRPr>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xmlns="" val="63769217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a:t>
            </a:fld>
            <a:endParaRPr lang="en-US" dirty="0"/>
          </a:p>
        </p:txBody>
      </p:sp>
    </p:spTree>
    <p:extLst>
      <p:ext uri="{BB962C8B-B14F-4D97-AF65-F5344CB8AC3E}">
        <p14:creationId xmlns:p14="http://schemas.microsoft.com/office/powerpoint/2010/main" xmlns="" val="594135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28</a:t>
            </a:fld>
            <a:endParaRPr lang="en-US" dirty="0"/>
          </a:p>
        </p:txBody>
      </p:sp>
    </p:spTree>
    <p:extLst>
      <p:ext uri="{BB962C8B-B14F-4D97-AF65-F5344CB8AC3E}">
        <p14:creationId xmlns:p14="http://schemas.microsoft.com/office/powerpoint/2010/main" xmlns="" val="20513311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2.v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54.xml"/><Relationship Id="rId7" Type="http://schemas.openxmlformats.org/officeDocument/2006/relationships/image" Target="../media/image15.jpeg"/><Relationship Id="rId2" Type="http://schemas.openxmlformats.org/officeDocument/2006/relationships/tags" Target="../tags/tag53.xml"/><Relationship Id="rId1" Type="http://schemas.openxmlformats.org/officeDocument/2006/relationships/vmlDrawing" Target="../drawings/vmlDrawing12.vml"/><Relationship Id="rId6" Type="http://schemas.openxmlformats.org/officeDocument/2006/relationships/slideMaster" Target="../slideMasters/slideMaster3.xml"/><Relationship Id="rId5" Type="http://schemas.openxmlformats.org/officeDocument/2006/relationships/tags" Target="../tags/tag56.xml"/><Relationship Id="rId4" Type="http://schemas.openxmlformats.org/officeDocument/2006/relationships/tags" Target="../tags/tag5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13.vml"/><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oleObject" Target="../embeddings/oleObject14.bin"/><Relationship Id="rId2" Type="http://schemas.openxmlformats.org/officeDocument/2006/relationships/tags" Target="../tags/tag59.xml"/><Relationship Id="rId1" Type="http://schemas.openxmlformats.org/officeDocument/2006/relationships/vmlDrawing" Target="../drawings/vmlDrawing14.vml"/><Relationship Id="rId6" Type="http://schemas.openxmlformats.org/officeDocument/2006/relationships/slideMaster" Target="../slideMasters/slideMaster3.xml"/><Relationship Id="rId5" Type="http://schemas.openxmlformats.org/officeDocument/2006/relationships/tags" Target="../tags/tag62.xml"/><Relationship Id="rId4" Type="http://schemas.openxmlformats.org/officeDocument/2006/relationships/tags" Target="../tags/tag6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oleObject" Target="../embeddings/oleObject15.bin"/><Relationship Id="rId2" Type="http://schemas.openxmlformats.org/officeDocument/2006/relationships/tags" Target="../tags/tag63.xml"/><Relationship Id="rId1" Type="http://schemas.openxmlformats.org/officeDocument/2006/relationships/vmlDrawing" Target="../drawings/vmlDrawing15.vml"/><Relationship Id="rId6" Type="http://schemas.openxmlformats.org/officeDocument/2006/relationships/slideMaster" Target="../slideMasters/slideMaster3.xml"/><Relationship Id="rId5" Type="http://schemas.openxmlformats.org/officeDocument/2006/relationships/tags" Target="../tags/tag66.xml"/><Relationship Id="rId4" Type="http://schemas.openxmlformats.org/officeDocument/2006/relationships/tags" Target="../tags/tag65.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68.xml"/><Relationship Id="rId7" Type="http://schemas.openxmlformats.org/officeDocument/2006/relationships/tags" Target="../tags/tag72.xml"/><Relationship Id="rId2" Type="http://schemas.openxmlformats.org/officeDocument/2006/relationships/tags" Target="../tags/tag67.xml"/><Relationship Id="rId1" Type="http://schemas.openxmlformats.org/officeDocument/2006/relationships/vmlDrawing" Target="../drawings/vmlDrawing16.v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oleObject" Target="../embeddings/oleObject16.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17.vml"/><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5.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oleObject" Target="../embeddings/oleObject19.bin"/><Relationship Id="rId2" Type="http://schemas.openxmlformats.org/officeDocument/2006/relationships/tags" Target="../tags/tag76.xml"/><Relationship Id="rId1" Type="http://schemas.openxmlformats.org/officeDocument/2006/relationships/vmlDrawing" Target="../drawings/vmlDrawing19.vml"/><Relationship Id="rId6" Type="http://schemas.openxmlformats.org/officeDocument/2006/relationships/image" Target="../media/image11.jpeg"/><Relationship Id="rId5" Type="http://schemas.openxmlformats.org/officeDocument/2006/relationships/slideMaster" Target="../slideMasters/slideMaster3.xml"/><Relationship Id="rId4"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1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3.emf"/><Relationship Id="rId2" Type="http://schemas.openxmlformats.org/officeDocument/2006/relationships/tags" Target="../tags/tag88.xml"/><Relationship Id="rId1" Type="http://schemas.openxmlformats.org/officeDocument/2006/relationships/vmlDrawing" Target="../drawings/vmlDrawing21.vml"/><Relationship Id="rId6" Type="http://schemas.openxmlformats.org/officeDocument/2006/relationships/tags" Target="../tags/tag92.xml"/><Relationship Id="rId11" Type="http://schemas.openxmlformats.org/officeDocument/2006/relationships/oleObject" Target="../embeddings/oleObject21.bin"/><Relationship Id="rId5" Type="http://schemas.openxmlformats.org/officeDocument/2006/relationships/tags" Target="../tags/tag91.xml"/><Relationship Id="rId10" Type="http://schemas.openxmlformats.org/officeDocument/2006/relationships/image" Target="../media/image13.jpeg"/><Relationship Id="rId4" Type="http://schemas.openxmlformats.org/officeDocument/2006/relationships/tags" Target="../tags/tag90.xml"/><Relationship Id="rId9"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3.emf"/><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14.png"/><Relationship Id="rId2" Type="http://schemas.openxmlformats.org/officeDocument/2006/relationships/tags" Target="../tags/tag95.xml"/><Relationship Id="rId1" Type="http://schemas.openxmlformats.org/officeDocument/2006/relationships/vmlDrawing" Target="../drawings/vmlDrawing22.vml"/><Relationship Id="rId6" Type="http://schemas.openxmlformats.org/officeDocument/2006/relationships/tags" Target="../tags/tag99.xml"/><Relationship Id="rId11" Type="http://schemas.openxmlformats.org/officeDocument/2006/relationships/oleObject" Target="../embeddings/oleObject22.bin"/><Relationship Id="rId5" Type="http://schemas.openxmlformats.org/officeDocument/2006/relationships/tags" Target="../tags/tag98.xml"/><Relationship Id="rId10" Type="http://schemas.openxmlformats.org/officeDocument/2006/relationships/image" Target="../media/image11.jpeg"/><Relationship Id="rId4" Type="http://schemas.openxmlformats.org/officeDocument/2006/relationships/tags" Target="../tags/tag97.xml"/><Relationship Id="rId9"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103.xml"/><Relationship Id="rId7" Type="http://schemas.openxmlformats.org/officeDocument/2006/relationships/image" Target="../media/image15.jpeg"/><Relationship Id="rId2" Type="http://schemas.openxmlformats.org/officeDocument/2006/relationships/tags" Target="../tags/tag102.xml"/><Relationship Id="rId1" Type="http://schemas.openxmlformats.org/officeDocument/2006/relationships/vmlDrawing" Target="../drawings/vmlDrawing23.vml"/><Relationship Id="rId6" Type="http://schemas.openxmlformats.org/officeDocument/2006/relationships/slideMaster" Target="../slideMasters/slideMaster4.xml"/><Relationship Id="rId5" Type="http://schemas.openxmlformats.org/officeDocument/2006/relationships/tags" Target="../tags/tag105.xml"/><Relationship Id="rId4" Type="http://schemas.openxmlformats.org/officeDocument/2006/relationships/tags" Target="../tags/tag10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24.vml"/><Relationship Id="rId5" Type="http://schemas.openxmlformats.org/officeDocument/2006/relationships/oleObject" Target="../embeddings/oleObject24.bin"/><Relationship Id="rId4"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oleObject" Target="../embeddings/oleObject25.bin"/><Relationship Id="rId2" Type="http://schemas.openxmlformats.org/officeDocument/2006/relationships/tags" Target="../tags/tag108.xml"/><Relationship Id="rId1" Type="http://schemas.openxmlformats.org/officeDocument/2006/relationships/vmlDrawing" Target="../drawings/vmlDrawing25.vml"/><Relationship Id="rId6" Type="http://schemas.openxmlformats.org/officeDocument/2006/relationships/slideMaster" Target="../slideMasters/slideMaster4.xml"/><Relationship Id="rId5" Type="http://schemas.openxmlformats.org/officeDocument/2006/relationships/tags" Target="../tags/tag111.xml"/><Relationship Id="rId4" Type="http://schemas.openxmlformats.org/officeDocument/2006/relationships/tags" Target="../tags/tag110.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oleObject" Target="../embeddings/oleObject26.bin"/><Relationship Id="rId2" Type="http://schemas.openxmlformats.org/officeDocument/2006/relationships/tags" Target="../tags/tag112.xml"/><Relationship Id="rId1" Type="http://schemas.openxmlformats.org/officeDocument/2006/relationships/vmlDrawing" Target="../drawings/vmlDrawing26.vml"/><Relationship Id="rId6" Type="http://schemas.openxmlformats.org/officeDocument/2006/relationships/slideMaster" Target="../slideMasters/slideMaster4.xml"/><Relationship Id="rId5" Type="http://schemas.openxmlformats.org/officeDocument/2006/relationships/tags" Target="../tags/tag115.xml"/><Relationship Id="rId4" Type="http://schemas.openxmlformats.org/officeDocument/2006/relationships/tags" Target="../tags/tag114.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vmlDrawing" Target="../drawings/vmlDrawing27.v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9"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oleObject" Target="../embeddings/oleObject29.bin"/><Relationship Id="rId2" Type="http://schemas.openxmlformats.org/officeDocument/2006/relationships/tags" Target="../tags/tag123.xml"/><Relationship Id="rId1" Type="http://schemas.openxmlformats.org/officeDocument/2006/relationships/vmlDrawing" Target="../drawings/vmlDrawing29.vml"/><Relationship Id="rId6" Type="http://schemas.openxmlformats.org/officeDocument/2006/relationships/image" Target="../media/image11.jpeg"/><Relationship Id="rId5" Type="http://schemas.openxmlformats.org/officeDocument/2006/relationships/slideMaster" Target="../slideMasters/slideMaster4.xml"/><Relationship Id="rId4" Type="http://schemas.openxmlformats.org/officeDocument/2006/relationships/tags" Target="../tags/tag125.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image" Target="../media/image14.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image" Target="../media/image3.emf"/><Relationship Id="rId2" Type="http://schemas.openxmlformats.org/officeDocument/2006/relationships/tags" Target="../tags/tag135.xml"/><Relationship Id="rId1" Type="http://schemas.openxmlformats.org/officeDocument/2006/relationships/vmlDrawing" Target="../drawings/vmlDrawing31.vml"/><Relationship Id="rId6" Type="http://schemas.openxmlformats.org/officeDocument/2006/relationships/tags" Target="../tags/tag139.xml"/><Relationship Id="rId11" Type="http://schemas.openxmlformats.org/officeDocument/2006/relationships/oleObject" Target="../embeddings/oleObject31.bin"/><Relationship Id="rId5" Type="http://schemas.openxmlformats.org/officeDocument/2006/relationships/tags" Target="../tags/tag138.xml"/><Relationship Id="rId10" Type="http://schemas.openxmlformats.org/officeDocument/2006/relationships/image" Target="../media/image13.jpeg"/><Relationship Id="rId4" Type="http://schemas.openxmlformats.org/officeDocument/2006/relationships/tags" Target="../tags/tag137.xml"/><Relationship Id="rId9"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3.emf"/><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14.png"/><Relationship Id="rId2" Type="http://schemas.openxmlformats.org/officeDocument/2006/relationships/tags" Target="../tags/tag142.xml"/><Relationship Id="rId1" Type="http://schemas.openxmlformats.org/officeDocument/2006/relationships/vmlDrawing" Target="../drawings/vmlDrawing32.vml"/><Relationship Id="rId6" Type="http://schemas.openxmlformats.org/officeDocument/2006/relationships/tags" Target="../tags/tag146.xml"/><Relationship Id="rId11" Type="http://schemas.openxmlformats.org/officeDocument/2006/relationships/oleObject" Target="../embeddings/oleObject32.bin"/><Relationship Id="rId5" Type="http://schemas.openxmlformats.org/officeDocument/2006/relationships/tags" Target="../tags/tag145.xml"/><Relationship Id="rId10" Type="http://schemas.openxmlformats.org/officeDocument/2006/relationships/image" Target="../media/image11.jpeg"/><Relationship Id="rId4" Type="http://schemas.openxmlformats.org/officeDocument/2006/relationships/tags" Target="../tags/tag144.xml"/><Relationship Id="rId9"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150.xml"/><Relationship Id="rId7" Type="http://schemas.openxmlformats.org/officeDocument/2006/relationships/image" Target="../media/image15.jpeg"/><Relationship Id="rId2" Type="http://schemas.openxmlformats.org/officeDocument/2006/relationships/tags" Target="../tags/tag149.xml"/><Relationship Id="rId1" Type="http://schemas.openxmlformats.org/officeDocument/2006/relationships/vmlDrawing" Target="../drawings/vmlDrawing33.vml"/><Relationship Id="rId6" Type="http://schemas.openxmlformats.org/officeDocument/2006/relationships/slideMaster" Target="../slideMasters/slideMaster5.xml"/><Relationship Id="rId5" Type="http://schemas.openxmlformats.org/officeDocument/2006/relationships/tags" Target="../tags/tag152.xml"/><Relationship Id="rId4" Type="http://schemas.openxmlformats.org/officeDocument/2006/relationships/tags" Target="../tags/tag15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vmlDrawing" Target="../drawings/vmlDrawing34.vml"/><Relationship Id="rId5" Type="http://schemas.openxmlformats.org/officeDocument/2006/relationships/oleObject" Target="../embeddings/oleObject34.bin"/><Relationship Id="rId4"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oleObject" Target="../embeddings/oleObject35.bin"/><Relationship Id="rId2" Type="http://schemas.openxmlformats.org/officeDocument/2006/relationships/tags" Target="../tags/tag155.xml"/><Relationship Id="rId1" Type="http://schemas.openxmlformats.org/officeDocument/2006/relationships/vmlDrawing" Target="../drawings/vmlDrawing35.vml"/><Relationship Id="rId6" Type="http://schemas.openxmlformats.org/officeDocument/2006/relationships/slideMaster" Target="../slideMasters/slideMaster5.xml"/><Relationship Id="rId5" Type="http://schemas.openxmlformats.org/officeDocument/2006/relationships/tags" Target="../tags/tag158.xml"/><Relationship Id="rId4" Type="http://schemas.openxmlformats.org/officeDocument/2006/relationships/tags" Target="../tags/tag157.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oleObject" Target="../embeddings/oleObject36.bin"/><Relationship Id="rId2" Type="http://schemas.openxmlformats.org/officeDocument/2006/relationships/tags" Target="../tags/tag159.xml"/><Relationship Id="rId1" Type="http://schemas.openxmlformats.org/officeDocument/2006/relationships/vmlDrawing" Target="../drawings/vmlDrawing36.vml"/><Relationship Id="rId6" Type="http://schemas.openxmlformats.org/officeDocument/2006/relationships/slideMaster" Target="../slideMasters/slideMaster5.xml"/><Relationship Id="rId5" Type="http://schemas.openxmlformats.org/officeDocument/2006/relationships/tags" Target="../tags/tag162.xml"/><Relationship Id="rId4" Type="http://schemas.openxmlformats.org/officeDocument/2006/relationships/tags" Target="../tags/tag161.xml"/></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vmlDrawing" Target="../drawings/vmlDrawing37.v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9" Type="http://schemas.openxmlformats.org/officeDocument/2006/relationships/oleObject" Target="../embeddings/oleObject37.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9.xml"/><Relationship Id="rId1" Type="http://schemas.openxmlformats.org/officeDocument/2006/relationships/vmlDrawing" Target="../drawings/vmlDrawing38.vml"/><Relationship Id="rId4" Type="http://schemas.openxmlformats.org/officeDocument/2006/relationships/oleObject" Target="../embeddings/oleObject38.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0.png"/><Relationship Id="rId2" Type="http://schemas.openxmlformats.org/officeDocument/2006/relationships/tags" Target="../tags/tag2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2.xml"/><Relationship Id="rId4" Type="http://schemas.openxmlformats.org/officeDocument/2006/relationships/tags" Target="../tags/tag24.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71.xml"/><Relationship Id="rId7" Type="http://schemas.openxmlformats.org/officeDocument/2006/relationships/oleObject" Target="../embeddings/oleObject39.bin"/><Relationship Id="rId2" Type="http://schemas.openxmlformats.org/officeDocument/2006/relationships/tags" Target="../tags/tag170.xml"/><Relationship Id="rId1" Type="http://schemas.openxmlformats.org/officeDocument/2006/relationships/vmlDrawing" Target="../drawings/vmlDrawing39.vml"/><Relationship Id="rId6" Type="http://schemas.openxmlformats.org/officeDocument/2006/relationships/image" Target="../media/image11.jpeg"/><Relationship Id="rId5" Type="http://schemas.openxmlformats.org/officeDocument/2006/relationships/slideMaster" Target="../slideMasters/slideMaster5.xml"/><Relationship Id="rId4" Type="http://schemas.openxmlformats.org/officeDocument/2006/relationships/tags" Target="../tags/tag17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oleObject" Target="../embeddings/oleObject7.bin"/><Relationship Id="rId2" Type="http://schemas.openxmlformats.org/officeDocument/2006/relationships/tags" Target="../tags/tag25.xml"/><Relationship Id="rId1" Type="http://schemas.openxmlformats.org/officeDocument/2006/relationships/vmlDrawing" Target="../drawings/vmlDrawing7.vml"/><Relationship Id="rId6" Type="http://schemas.openxmlformats.org/officeDocument/2006/relationships/image" Target="../media/image11.jpeg"/><Relationship Id="rId5" Type="http://schemas.openxmlformats.org/officeDocument/2006/relationships/slideMaster" Target="../slideMasters/slideMaster2.xml"/><Relationship Id="rId4"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1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emf"/><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tags" Target="../tags/tag43.xml"/><Relationship Id="rId11" Type="http://schemas.openxmlformats.org/officeDocument/2006/relationships/oleObject" Target="../embeddings/oleObject10.bin"/><Relationship Id="rId5" Type="http://schemas.openxmlformats.org/officeDocument/2006/relationships/tags" Target="../tags/tag42.xml"/><Relationship Id="rId10" Type="http://schemas.openxmlformats.org/officeDocument/2006/relationships/image" Target="../media/image13.jpeg"/><Relationship Id="rId4" Type="http://schemas.openxmlformats.org/officeDocument/2006/relationships/tags" Target="../tags/tag41.xml"/><Relationship Id="rId9"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image" Target="../media/image3.emf"/><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14.png"/><Relationship Id="rId2" Type="http://schemas.openxmlformats.org/officeDocument/2006/relationships/tags" Target="../tags/tag46.xml"/><Relationship Id="rId1" Type="http://schemas.openxmlformats.org/officeDocument/2006/relationships/vmlDrawing" Target="../drawings/vmlDrawing11.vml"/><Relationship Id="rId6" Type="http://schemas.openxmlformats.org/officeDocument/2006/relationships/tags" Target="../tags/tag50.xml"/><Relationship Id="rId11" Type="http://schemas.openxmlformats.org/officeDocument/2006/relationships/oleObject" Target="../embeddings/oleObject11.bin"/><Relationship Id="rId5" Type="http://schemas.openxmlformats.org/officeDocument/2006/relationships/tags" Target="../tags/tag49.xml"/><Relationship Id="rId10" Type="http://schemas.openxmlformats.org/officeDocument/2006/relationships/image" Target="../media/image11.jpeg"/><Relationship Id="rId4" Type="http://schemas.openxmlformats.org/officeDocument/2006/relationships/tags" Target="../tags/tag48.xml"/><Relationship Id="rId9"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32377" name="think-cell Slide" r:id="rId8" imgW="360" imgH="360" progId="">
              <p:embed/>
            </p:oleObj>
          </a:graphicData>
        </a:graphic>
      </p:graphicFrame>
      <p:grpSp>
        <p:nvGrpSpPr>
          <p:cNvPr id="5" name="Group 351"/>
          <p:cNvGrpSpPr/>
          <p:nvPr userDrawn="1">
            <p:custDataLst>
              <p:tags r:id="rId3"/>
            </p:custDataLst>
          </p:nvPr>
        </p:nvGrpSpPr>
        <p:grpSpPr>
          <a:xfrm>
            <a:off x="5781928"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9" cstate="print"/>
          <a:stretch>
            <a:fillRect/>
          </a:stretch>
        </p:blipFill>
        <p:spPr>
          <a:xfrm>
            <a:off x="867725" y="3468294"/>
            <a:ext cx="519572" cy="52250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89526" name="think-cell Slide" r:id="rId8" imgW="360" imgH="360" progId="">
              <p:embed/>
            </p:oleObj>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77"/>
            <a:ext cx="6807651"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xmlns="" val="3929258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90550" name="think-cell Slide" r:id="rId5"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xmlns="" val="32366011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91574" name="think-cell Slide" r:id="rId7"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xmlns="" val="278085194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92598" name="think-cell Slide" r:id="rId7"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404875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93622" name="think-cell Slide" r:id="rId9"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xmlns="" val="3864501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1356639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94646" name="think-cell Slide" r:id="rId5"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xmlns="" val="35203837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95670" name="think-cell Slide" r:id="rId4" imgW="360" imgH="360" progId="">
              <p:embed/>
            </p:oleObj>
          </a:graphicData>
        </a:graphic>
      </p:graphicFrame>
    </p:spTree>
    <p:extLst>
      <p:ext uri="{BB962C8B-B14F-4D97-AF65-F5344CB8AC3E}">
        <p14:creationId xmlns:p14="http://schemas.microsoft.com/office/powerpoint/2010/main" xmlns="" val="35729991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5"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dirty="0">
              <a:solidFill>
                <a:srgbClr val="263147"/>
              </a:solidFill>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xmlns="" val="2015184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96694" name="think-cell Slide" r:id="rId7" imgW="360" imgH="360" progId="">
              <p:embed/>
            </p:oleObj>
          </a:graphicData>
        </a:graphic>
      </p:graphicFrame>
      <p:sp>
        <p:nvSpPr>
          <p:cNvPr id="4" name="Rectangle 7"/>
          <p:cNvSpPr/>
          <p:nvPr userDrawn="1">
            <p:custDataLst>
              <p:tags r:id="rId3"/>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sp>
        <p:nvSpPr>
          <p:cNvPr id="2" name="Titre 1"/>
          <p:cNvSpPr>
            <a:spLocks noGrp="1"/>
          </p:cNvSpPr>
          <p:nvPr>
            <p:ph type="title" hasCustomPrompt="1"/>
            <p:custDataLst>
              <p:tags r:id="rId4"/>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xmlns="" val="8556233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31353" name="think-cell Slide" r:id="rId5" imgW="360" imgH="360" progId="">
              <p:embed/>
            </p:oleObj>
          </a:graphicData>
        </a:graphic>
      </p:graphicFrame>
      <p:sp>
        <p:nvSpPr>
          <p:cNvPr id="5" name="Rectangle 9"/>
          <p:cNvSpPr>
            <a:spLocks noChangeArrowheads="1"/>
          </p:cNvSpPr>
          <p:nvPr userDrawn="1">
            <p:custDataLst>
              <p:tags r:id="rId3"/>
            </p:custDataLst>
          </p:nvPr>
        </p:nvSpPr>
        <p:spPr bwMode="gray">
          <a:xfrm>
            <a:off x="5286202" y="2940255"/>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1000" dirty="0" smtClean="0">
                <a:solidFill>
                  <a:schemeClr val="bg1"/>
                </a:solidFill>
                <a:latin typeface="Arial" pitchFamily="34" charset="0"/>
                <a:cs typeface="Arial" pitchFamily="34" charset="0"/>
              </a:rPr>
              <a:t>Experience™, </a:t>
            </a:r>
            <a:r>
              <a:rPr lang="en-US" sz="1000" dirty="0">
                <a:solidFill>
                  <a:schemeClr val="bg1"/>
                </a:solidFill>
                <a:latin typeface="Arial" pitchFamily="34" charset="0"/>
                <a:cs typeface="Arial" pitchFamily="34" charset="0"/>
              </a:rPr>
              <a:t>and draws on </a:t>
            </a:r>
            <a:r>
              <a:rPr lang="en-US" sz="1000" dirty="0" smtClean="0">
                <a:solidFill>
                  <a:schemeClr val="bg1"/>
                </a:solidFill>
                <a:latin typeface="Arial" pitchFamily="34" charset="0"/>
                <a:cs typeface="Arial" pitchFamily="34" charset="0"/>
              </a:rPr>
              <a:t>Rightshore</a:t>
            </a:r>
            <a:r>
              <a:rPr lang="en-US" sz="1000" b="1"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6" cstate="print"/>
          <a:stretch>
            <a:fillRect/>
          </a:stretch>
        </p:blipFill>
        <p:spPr>
          <a:xfrm>
            <a:off x="5035964" y="2791400"/>
            <a:ext cx="519572" cy="52250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p:oleObj spid="_x0000_s201761" name="think-cell Slide" r:id="rId11" imgW="360" imgH="360" progId="">
              <p:embed/>
            </p:oleObj>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2"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3" cstate="email"/>
          <a:srcRect/>
          <a:stretch>
            <a:fillRect/>
          </a:stretch>
        </p:blipFill>
        <p:spPr bwMode="auto">
          <a:xfrm>
            <a:off x="716234" y="653034"/>
            <a:ext cx="3001008" cy="694690"/>
          </a:xfrm>
          <a:prstGeom prst="rect">
            <a:avLst/>
          </a:prstGeom>
          <a:noFill/>
        </p:spPr>
      </p:pic>
    </p:spTree>
    <p:extLst>
      <p:ext uri="{BB962C8B-B14F-4D97-AF65-F5344CB8AC3E}">
        <p14:creationId xmlns:p14="http://schemas.microsoft.com/office/powerpoint/2010/main" xmlns="" val="26043005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p:oleObj spid="_x0000_s202785" name="think-cell Slide" r:id="rId11" imgW="360" imgH="360" progId="">
              <p:embed/>
            </p:oleObj>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2"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3" cstate="email"/>
          <a:srcRect/>
          <a:stretch>
            <a:fillRect/>
          </a:stretch>
        </p:blipFill>
        <p:spPr bwMode="auto">
          <a:xfrm>
            <a:off x="6569786" y="6520694"/>
            <a:ext cx="3001425" cy="239021"/>
          </a:xfrm>
          <a:prstGeom prst="rect">
            <a:avLst/>
          </a:prstGeom>
          <a:noFill/>
        </p:spPr>
      </p:pic>
    </p:spTree>
    <p:extLst>
      <p:ext uri="{BB962C8B-B14F-4D97-AF65-F5344CB8AC3E}">
        <p14:creationId xmlns:p14="http://schemas.microsoft.com/office/powerpoint/2010/main" xmlns="" val="2159914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03809" name="think-cell Slide" r:id="rId8" imgW="360" imgH="360" progId="">
              <p:embed/>
            </p:oleObj>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77"/>
            <a:ext cx="6807651"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xmlns="" val="1908542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04833" name="think-cell Slide" r:id="rId5"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xmlns="" val="290264864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05857" name="think-cell Slide" r:id="rId7"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xmlns="" val="336651366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06881" name="think-cell Slide" r:id="rId7"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944787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07905" name="think-cell Slide" r:id="rId9"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xmlns="" val="8794797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3281845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09953" name="think-cell Slide" r:id="rId4" imgW="360" imgH="360" progId="">
              <p:embed/>
            </p:oleObj>
          </a:graphicData>
        </a:graphic>
      </p:graphicFrame>
    </p:spTree>
    <p:extLst>
      <p:ext uri="{BB962C8B-B14F-4D97-AF65-F5344CB8AC3E}">
        <p14:creationId xmlns:p14="http://schemas.microsoft.com/office/powerpoint/2010/main" xmlns="" val="144297511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5"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dirty="0">
              <a:solidFill>
                <a:srgbClr val="263147"/>
              </a:solidFill>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xmlns="" val="259749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30329" name="think-cell Slide" r:id="rId4" imgW="360" imgH="360" progId="">
              <p:embed/>
            </p:oleObj>
          </a:graphicData>
        </a:graphic>
      </p:graphicFrame>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10977" name="think-cell Slide" r:id="rId7" imgW="360" imgH="360" progId="">
              <p:embed/>
            </p:oleObj>
          </a:graphicData>
        </a:graphic>
      </p:graphicFrame>
      <p:sp>
        <p:nvSpPr>
          <p:cNvPr id="4" name="Rectangle 7"/>
          <p:cNvSpPr/>
          <p:nvPr userDrawn="1">
            <p:custDataLst>
              <p:tags r:id="rId3"/>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sp>
        <p:nvSpPr>
          <p:cNvPr id="2" name="Titre 1"/>
          <p:cNvSpPr>
            <a:spLocks noGrp="1"/>
          </p:cNvSpPr>
          <p:nvPr>
            <p:ph type="title" hasCustomPrompt="1"/>
            <p:custDataLst>
              <p:tags r:id="rId4"/>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xmlns="" val="378611612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p:oleObj spid="_x0000_s213025" name="think-cell Slide" r:id="rId11" imgW="360" imgH="360" progId="">
              <p:embed/>
            </p:oleObj>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2"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3" cstate="email"/>
          <a:srcRect/>
          <a:stretch>
            <a:fillRect/>
          </a:stretch>
        </p:blipFill>
        <p:spPr bwMode="auto">
          <a:xfrm>
            <a:off x="716234" y="653034"/>
            <a:ext cx="3001008" cy="694690"/>
          </a:xfrm>
          <a:prstGeom prst="rect">
            <a:avLst/>
          </a:prstGeom>
          <a:noFill/>
        </p:spPr>
      </p:pic>
    </p:spTree>
    <p:extLst>
      <p:ext uri="{BB962C8B-B14F-4D97-AF65-F5344CB8AC3E}">
        <p14:creationId xmlns:p14="http://schemas.microsoft.com/office/powerpoint/2010/main" xmlns="" val="288898611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p:oleObj spid="_x0000_s214049" name="think-cell Slide" r:id="rId11" imgW="360" imgH="360" progId="">
              <p:embed/>
            </p:oleObj>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2"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3" cstate="email"/>
          <a:srcRect/>
          <a:stretch>
            <a:fillRect/>
          </a:stretch>
        </p:blipFill>
        <p:spPr bwMode="auto">
          <a:xfrm>
            <a:off x="6569786" y="6520694"/>
            <a:ext cx="3001425" cy="239021"/>
          </a:xfrm>
          <a:prstGeom prst="rect">
            <a:avLst/>
          </a:prstGeom>
          <a:noFill/>
        </p:spPr>
      </p:pic>
    </p:spTree>
    <p:extLst>
      <p:ext uri="{BB962C8B-B14F-4D97-AF65-F5344CB8AC3E}">
        <p14:creationId xmlns:p14="http://schemas.microsoft.com/office/powerpoint/2010/main" xmlns="" val="3104809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sp>
        <p:nvSpPr>
          <p:cNvPr id="8" name="Rectangle 7"/>
          <p:cNvSpPr/>
          <p:nvPr userDrawn="1"/>
        </p:nvSpPr>
        <p:spPr>
          <a:xfrm>
            <a:off x="0" y="0"/>
            <a:ext cx="9906000" cy="64690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998C85">
                  <a:lumMod val="50000"/>
                </a:srgbClr>
              </a:solidFill>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15073" name="think-cell Slide" r:id="rId8" imgW="360" imgH="360" progId="">
              <p:embed/>
            </p:oleObj>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77"/>
            <a:ext cx="6807651" cy="2950251"/>
          </a:xfrm>
        </p:spPr>
        <p:txBody>
          <a:bodyPr/>
          <a:lstStyle/>
          <a:p>
            <a:pPr lvl="0"/>
            <a:r>
              <a:rPr lang="en-US" noProof="0" dirty="0" smtClean="0"/>
              <a:t>Click to edit Master text style</a:t>
            </a:r>
          </a:p>
        </p:txBody>
      </p:sp>
    </p:spTree>
    <p:extLst>
      <p:ext uri="{BB962C8B-B14F-4D97-AF65-F5344CB8AC3E}">
        <p14:creationId xmlns:p14="http://schemas.microsoft.com/office/powerpoint/2010/main" xmlns="" val="39250415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16097" name="think-cell Slide" r:id="rId5"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xmlns="" val="282498373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17121" name="think-cell Slide" r:id="rId7" imgW="360" imgH="360" progId="">
              <p:embed/>
            </p:oleObj>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xmlns="" val="126886833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18145" name="think-cell Slide" r:id="rId7"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38701245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19169" name="think-cell Slide" r:id="rId9" imgW="360" imgH="360" progId="">
              <p:embed/>
            </p:oleObj>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400"/>
            </a:lvl1pPr>
            <a:lvl2pPr>
              <a:defRPr sz="1400"/>
            </a:lvl2pPr>
            <a:lvl3pPr>
              <a:defRPr sz="1400"/>
            </a:lvl3pPr>
            <a:lvl4pPr>
              <a:defRPr sz="14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xmlns="" val="13393768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317499" y="1511299"/>
            <a:ext cx="4565947"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317499" y="1902609"/>
            <a:ext cx="4565947"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511299"/>
            <a:ext cx="4533969" cy="443745"/>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533969" cy="1861869"/>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317499" y="3894138"/>
            <a:ext cx="4565947"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317499" y="4286584"/>
            <a:ext cx="4565947"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94138"/>
            <a:ext cx="4533969" cy="444882"/>
          </a:xfrm>
          <a:solidFill>
            <a:schemeClr val="accent2"/>
          </a:solidFill>
          <a:ln w="19050">
            <a:solidFill>
              <a:schemeClr val="accent2"/>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400" b="1" kern="120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533969" cy="1990391"/>
          </a:xfrm>
          <a:ln w="19050">
            <a:solidFill>
              <a:schemeClr val="accent2"/>
            </a:solidFill>
          </a:ln>
        </p:spPr>
        <p:style>
          <a:lnRef idx="2">
            <a:schemeClr val="accent1"/>
          </a:lnRef>
          <a:fillRef idx="1">
            <a:schemeClr val="lt1"/>
          </a:fillRef>
          <a:effectRef idx="0">
            <a:schemeClr val="accent1"/>
          </a:effectRef>
          <a:fontRef idx="none"/>
        </p:style>
        <p:txBody>
          <a:bodyPr lIns="91440"/>
          <a:lstStyle>
            <a:lvl1pPr>
              <a:defRPr sz="1200"/>
            </a:lvl1pPr>
            <a:lvl2pPr>
              <a:defRPr sz="1200"/>
            </a:lvl2pPr>
            <a:lvl3pPr>
              <a:defRPr sz="1200"/>
            </a:lvl3pPr>
            <a:lvl4pPr>
              <a:defRPr sz="12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xmlns="" val="2632680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221217" name="think-cell Slide" r:id="rId4" imgW="360" imgH="360" progId="">
              <p:embed/>
            </p:oleObj>
          </a:graphicData>
        </a:graphic>
      </p:graphicFrame>
    </p:spTree>
    <p:extLst>
      <p:ext uri="{BB962C8B-B14F-4D97-AF65-F5344CB8AC3E}">
        <p14:creationId xmlns:p14="http://schemas.microsoft.com/office/powerpoint/2010/main" xmlns="" val="20455036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1">
    <p:bg>
      <p:bgRef idx="1003">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42618" name="think-cell Slide" r:id="rId6" imgW="360" imgH="360" progId="">
              <p:embed/>
            </p:oleObj>
          </a:graphicData>
        </a:graphic>
      </p:graphicFrame>
      <p:sp>
        <p:nvSpPr>
          <p:cNvPr id="7" name="Rectangle 7"/>
          <p:cNvSpPr/>
          <p:nvPr userDrawn="1">
            <p:custDataLst>
              <p:tags r:id="rId3"/>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686300"/>
            <a:ext cx="9906000" cy="1052000"/>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2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pic>
        <p:nvPicPr>
          <p:cNvPr id="10" name="Image 9" descr="shutterstock_80837125.png"/>
          <p:cNvPicPr>
            <a:picLocks noChangeAspect="1"/>
          </p:cNvPicPr>
          <p:nvPr userDrawn="1"/>
        </p:nvPicPr>
        <p:blipFill>
          <a:blip r:embed="rId7" cstate="email"/>
          <a:stretch>
            <a:fillRect/>
          </a:stretch>
        </p:blipFill>
        <p:spPr>
          <a:xfrm>
            <a:off x="973599" y="971046"/>
            <a:ext cx="7198781" cy="4797156"/>
          </a:xfrm>
          <a:prstGeom prst="rect">
            <a:avLst/>
          </a:prstGeom>
        </p:spPr>
      </p:pic>
      <p:sp>
        <p:nvSpPr>
          <p:cNvPr id="12" name="Rectangle 4"/>
          <p:cNvSpPr>
            <a:spLocks noGrp="1" noChangeArrowheads="1"/>
          </p:cNvSpPr>
          <p:nvPr>
            <p:ph type="subTitle" idx="1"/>
          </p:nvPr>
        </p:nvSpPr>
        <p:spPr bwMode="gray">
          <a:xfrm>
            <a:off x="0" y="5740400"/>
            <a:ext cx="9906000" cy="536575"/>
          </a:xfrm>
          <a:prstGeom prst="rect">
            <a:avLst/>
          </a:prstGeom>
        </p:spPr>
        <p:txBody>
          <a:bodyPr vert="horz" lIns="826470" tIns="33059" rIns="66118" bIns="33059" rtlCol="0" anchor="ctr" anchorCtr="0">
            <a:noAutofit/>
          </a:bodyPr>
          <a:lstStyle>
            <a:lvl1pPr algn="l" fontAlgn="t">
              <a:spcAft>
                <a:spcPct val="0"/>
              </a:spcAft>
              <a:buClrTx/>
              <a:buFontTx/>
              <a:buNone/>
              <a:defRPr lang="en-US" sz="2000" b="0" kern="1200" cap="none" baseline="0" noProof="0" dirty="0">
                <a:solidFill>
                  <a:schemeClr val="tx1"/>
                </a:solidFill>
                <a:latin typeface="Arial" pitchFamily="34" charset="0"/>
                <a:ea typeface="+mj-ea"/>
                <a:cs typeface="Arial" pitchFamily="34" charset="0"/>
              </a:defRPr>
            </a:lvl1pPr>
          </a:lstStyle>
          <a:p>
            <a:pPr lvl="0" algn="l" defTabSz="914342" rtl="0" eaLnBrk="1" latinLnBrk="0" hangingPunct="1">
              <a:spcBef>
                <a:spcPct val="0"/>
              </a:spcBef>
              <a:buNone/>
            </a:pPr>
            <a:r>
              <a:rPr lang="en-US" dirty="0" smtClean="0"/>
              <a:t>Click to edit Master subtitle style</a:t>
            </a: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5"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dirty="0">
              <a:solidFill>
                <a:srgbClr val="263147"/>
              </a:solidFill>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xmlns="" val="3425499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222241" name="think-cell Slide" r:id="rId7" imgW="360" imgH="360" progId="">
              <p:embed/>
            </p:oleObj>
          </a:graphicData>
        </a:graphic>
      </p:graphicFrame>
      <p:sp>
        <p:nvSpPr>
          <p:cNvPr id="4" name="Rectangle 7"/>
          <p:cNvSpPr/>
          <p:nvPr userDrawn="1">
            <p:custDataLst>
              <p:tags r:id="rId3"/>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sp>
        <p:nvSpPr>
          <p:cNvPr id="2" name="Titre 1"/>
          <p:cNvSpPr>
            <a:spLocks noGrp="1"/>
          </p:cNvSpPr>
          <p:nvPr>
            <p:ph type="title" hasCustomPrompt="1"/>
            <p:custDataLst>
              <p:tags r:id="rId4"/>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extLst>
      <p:ext uri="{BB962C8B-B14F-4D97-AF65-F5344CB8AC3E}">
        <p14:creationId xmlns:p14="http://schemas.microsoft.com/office/powerpoint/2010/main" xmlns="" val="27910780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27257" name="think-cell Slide" r:id="rId7" imgW="360" imgH="360" progId="">
              <p:embed/>
            </p:oleObj>
          </a:graphicData>
        </a:graphic>
      </p:graphicFrame>
      <p:sp>
        <p:nvSpPr>
          <p:cNvPr id="4" name="Rectangle 7"/>
          <p:cNvSpPr/>
          <p:nvPr userDrawn="1">
            <p:custDataLst>
              <p:tags r:id="rId3"/>
            </p:custDataLst>
          </p:nvPr>
        </p:nvSpPr>
        <p:spPr bwMode="auto">
          <a:xfrm>
            <a:off x="-2053"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82600"/>
            <a:ext cx="9906000" cy="113030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
        <p:nvSpPr>
          <p:cNvPr id="7" name="Rectangle 4"/>
          <p:cNvSpPr>
            <a:spLocks noGrp="1" noChangeArrowheads="1"/>
          </p:cNvSpPr>
          <p:nvPr>
            <p:ph type="subTitle" idx="1"/>
          </p:nvPr>
        </p:nvSpPr>
        <p:spPr bwMode="gray">
          <a:xfrm>
            <a:off x="0" y="1625600"/>
            <a:ext cx="9906000" cy="774700"/>
          </a:xfrm>
          <a:prstGeom prst="rect">
            <a:avLst/>
          </a:prstGeom>
        </p:spPr>
        <p:txBody>
          <a:bodyPr lIns="330588" tIns="33059" rIns="33059" bIns="33059" anchor="ctr" anchorCtr="0"/>
          <a:lstStyle>
            <a:lvl1pPr algn="l" fontAlgn="t">
              <a:spcAft>
                <a:spcPct val="0"/>
              </a:spcAft>
              <a:buClrTx/>
              <a:buFontTx/>
              <a:buNone/>
              <a:defRPr lang="en-US" sz="2000" kern="1200" noProof="0" dirty="0">
                <a:solidFill>
                  <a:schemeClr val="tx1"/>
                </a:solidFill>
                <a:latin typeface="Arial" pitchFamily="34" charset="0"/>
                <a:ea typeface="+mj-ea"/>
                <a:cs typeface="Arial" pitchFamily="34" charset="0"/>
              </a:defRPr>
            </a:lvl1pPr>
          </a:lstStyle>
          <a:p>
            <a:pPr lvl="0" algn="l" defTabSz="839694" rtl="0" eaLnBrk="1" latinLnBrk="0" hangingPunct="1">
              <a:spcBef>
                <a:spcPct val="0"/>
              </a:spcBef>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Tree>
    <p:extLst>
      <p:ext uri="{BB962C8B-B14F-4D97-AF65-F5344CB8AC3E}">
        <p14:creationId xmlns:p14="http://schemas.microsoft.com/office/powerpoint/2010/main" xmlns="" val="103386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p:oleObj spid="_x0000_s148654" name="think-cell Slide" r:id="rId5" imgW="360" imgH="360" progId="">
              <p:embed/>
            </p:oleObj>
          </a:graphicData>
        </a:graphic>
      </p:graphicFrame>
      <p:sp>
        <p:nvSpPr>
          <p:cNvPr id="2" name="Title 1"/>
          <p:cNvSpPr>
            <a:spLocks noGrp="1"/>
          </p:cNvSpPr>
          <p:nvPr>
            <p:ph type="title" hasCustomPrompt="1"/>
            <p:custDataLst>
              <p:tags r:id="rId3"/>
            </p:custDataLst>
          </p:nvPr>
        </p:nvSpPr>
        <p:spPr>
          <a:xfrm>
            <a:off x="1" y="0"/>
            <a:ext cx="9905999" cy="1002135"/>
          </a:xfrm>
          <a:prstGeom prst="rect">
            <a:avLst/>
          </a:prstGeom>
        </p:spPr>
        <p:txBody>
          <a:bodyPr/>
          <a:lstStyle>
            <a:lvl1pPr>
              <a:defRPr/>
            </a:lvl1pPr>
          </a:lstStyle>
          <a:p>
            <a:r>
              <a:rPr lang="en-US" noProof="0" dirty="0" smtClean="0"/>
              <a:t>Click to edit Master title style</a:t>
            </a:r>
            <a:endParaRPr lang="en-US" dirty="0"/>
          </a:p>
        </p:txBody>
      </p:sp>
      <p:sp>
        <p:nvSpPr>
          <p:cNvPr id="8" name="Content Placeholder 7"/>
          <p:cNvSpPr>
            <a:spLocks noGrp="1"/>
          </p:cNvSpPr>
          <p:nvPr>
            <p:ph sz="quarter" idx="10"/>
          </p:nvPr>
        </p:nvSpPr>
        <p:spPr>
          <a:xfrm>
            <a:off x="317501" y="1511300"/>
            <a:ext cx="9267824" cy="4584700"/>
          </a:xfrm>
          <a:prstGeom prst="rect">
            <a:avLst/>
          </a:prstGeo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xmlns="" val="8842665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p:oleObj spid="_x0000_s187478" name="think-cell Slide" r:id="rId11" imgW="360" imgH="360" progId="">
              <p:embed/>
            </p:oleObj>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2"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lnSpc>
                <a:spcPct val="100000"/>
              </a:lnSpc>
              <a:defRPr sz="3300" b="0">
                <a:solidFill>
                  <a:schemeClr val="tx1"/>
                </a:solidFill>
                <a:latin typeface="+mn-lt"/>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3" cstate="email"/>
          <a:srcRect/>
          <a:stretch>
            <a:fillRect/>
          </a:stretch>
        </p:blipFill>
        <p:spPr bwMode="auto">
          <a:xfrm>
            <a:off x="716234" y="653034"/>
            <a:ext cx="3001008" cy="694690"/>
          </a:xfrm>
          <a:prstGeom prst="rect">
            <a:avLst/>
          </a:prstGeom>
          <a:noFill/>
        </p:spPr>
      </p:pic>
    </p:spTree>
    <p:extLst>
      <p:ext uri="{BB962C8B-B14F-4D97-AF65-F5344CB8AC3E}">
        <p14:creationId xmlns:p14="http://schemas.microsoft.com/office/powerpoint/2010/main" xmlns="" val="8554749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p:oleObj spid="_x0000_s188502" name="think-cell Slide" r:id="rId11" imgW="360" imgH="360" progId="">
              <p:embed/>
            </p:oleObj>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lnSpc>
                <a:spcPct val="100000"/>
              </a:lnSpc>
              <a:spcBef>
                <a:spcPct val="0"/>
              </a:spcBef>
              <a:buNone/>
              <a:defRPr lang="en-US" sz="3600" b="0" kern="1200" dirty="0">
                <a:solidFill>
                  <a:schemeClr val="bg1"/>
                </a:solidFill>
                <a:effectLst>
                  <a:outerShdw blurRad="38100" dist="38100" dir="2700000" algn="tl">
                    <a:srgbClr val="000000">
                      <a:alpha val="43137"/>
                    </a:srgbClr>
                  </a:outerShdw>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lnSpc>
                <a:spcPct val="100000"/>
              </a:lnSpc>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2"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3" cstate="email"/>
          <a:srcRect/>
          <a:stretch>
            <a:fillRect/>
          </a:stretch>
        </p:blipFill>
        <p:spPr bwMode="auto">
          <a:xfrm>
            <a:off x="6569786" y="6520694"/>
            <a:ext cx="3001425" cy="239021"/>
          </a:xfrm>
          <a:prstGeom prst="rect">
            <a:avLst/>
          </a:prstGeom>
          <a:noFill/>
        </p:spPr>
      </p:pic>
    </p:spTree>
    <p:extLst>
      <p:ext uri="{BB962C8B-B14F-4D97-AF65-F5344CB8AC3E}">
        <p14:creationId xmlns:p14="http://schemas.microsoft.com/office/powerpoint/2010/main" xmlns="" val="205117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13" Type="http://schemas.openxmlformats.org/officeDocument/2006/relationships/tags" Target="../tags/tag9.xml"/><Relationship Id="rId18" Type="http://schemas.openxmlformats.org/officeDocument/2006/relationships/image" Target="../media/image2.tiff"/><Relationship Id="rId26" Type="http://schemas.openxmlformats.org/officeDocument/2006/relationships/hyperlink" Target="http://www.youtube.com/capgemini" TargetMode="Externa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tags" Target="../tags/tag3.xml"/><Relationship Id="rId12" Type="http://schemas.openxmlformats.org/officeDocument/2006/relationships/tags" Target="../tags/tag8.xml"/><Relationship Id="rId17" Type="http://schemas.openxmlformats.org/officeDocument/2006/relationships/oleObject" Target="../embeddings/oleObject1.bin"/><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tags" Target="../tags/tag12.xml"/><Relationship Id="rId20" Type="http://schemas.openxmlformats.org/officeDocument/2006/relationships/hyperlink" Target="http://www.facebook.com/Capgemini" TargetMode="External"/><Relationship Id="rId29" Type="http://schemas.openxmlformats.org/officeDocument/2006/relationships/image" Target="../media/image8.gif"/><Relationship Id="rId1" Type="http://schemas.openxmlformats.org/officeDocument/2006/relationships/slideLayout" Target="../slideLayouts/slideLayout1.xml"/><Relationship Id="rId6" Type="http://schemas.openxmlformats.org/officeDocument/2006/relationships/tags" Target="../tags/tag2.xml"/><Relationship Id="rId11" Type="http://schemas.openxmlformats.org/officeDocument/2006/relationships/tags" Target="../tags/tag7.xml"/><Relationship Id="rId24" Type="http://schemas.openxmlformats.org/officeDocument/2006/relationships/hyperlink" Target="http://www.twitter.com/capgemini" TargetMode="External"/><Relationship Id="rId5" Type="http://schemas.openxmlformats.org/officeDocument/2006/relationships/vmlDrawing" Target="../drawings/vmlDrawing1.vml"/><Relationship Id="rId15" Type="http://schemas.openxmlformats.org/officeDocument/2006/relationships/tags" Target="../tags/tag11.xml"/><Relationship Id="rId23" Type="http://schemas.openxmlformats.org/officeDocument/2006/relationships/image" Target="../media/image5.png"/><Relationship Id="rId28" Type="http://schemas.openxmlformats.org/officeDocument/2006/relationships/hyperlink" Target="http://www.slideshare.net/capgemini" TargetMode="External"/><Relationship Id="rId10" Type="http://schemas.openxmlformats.org/officeDocument/2006/relationships/tags" Target="../tags/tag6.xml"/><Relationship Id="rId19" Type="http://schemas.openxmlformats.org/officeDocument/2006/relationships/image" Target="../media/image3.emf"/><Relationship Id="rId4" Type="http://schemas.openxmlformats.org/officeDocument/2006/relationships/theme" Target="../theme/theme1.xml"/><Relationship Id="rId9" Type="http://schemas.openxmlformats.org/officeDocument/2006/relationships/tags" Target="../tags/tag5.xml"/><Relationship Id="rId14" Type="http://schemas.openxmlformats.org/officeDocument/2006/relationships/tags" Target="../tags/tag10.xml"/><Relationship Id="rId22" Type="http://schemas.openxmlformats.org/officeDocument/2006/relationships/hyperlink" Target="http://www.linkedin.com/company/capgemini" TargetMode="External"/><Relationship Id="rId27"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6.xml"/><Relationship Id="rId7" Type="http://schemas.openxmlformats.org/officeDocument/2006/relationships/tags" Target="../tags/tag21.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vmlDrawing" Target="../drawings/vmlDrawing5.v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18" Type="http://schemas.openxmlformats.org/officeDocument/2006/relationships/tags" Target="../tags/tag33.xml"/><Relationship Id="rId3" Type="http://schemas.openxmlformats.org/officeDocument/2006/relationships/slideLayout" Target="../slideLayouts/slideLayout10.xml"/><Relationship Id="rId21" Type="http://schemas.openxmlformats.org/officeDocument/2006/relationships/tags" Target="../tags/tag36.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32.xml"/><Relationship Id="rId25" Type="http://schemas.openxmlformats.org/officeDocument/2006/relationships/image" Target="../media/image12.png"/><Relationship Id="rId2" Type="http://schemas.openxmlformats.org/officeDocument/2006/relationships/slideLayout" Target="../slideLayouts/slideLayout9.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oleObject" Target="../embeddings/oleObject9.bin"/><Relationship Id="rId5" Type="http://schemas.openxmlformats.org/officeDocument/2006/relationships/slideLayout" Target="../slideLayouts/slideLayout12.xml"/><Relationship Id="rId15" Type="http://schemas.openxmlformats.org/officeDocument/2006/relationships/tags" Target="../tags/tag30.xml"/><Relationship Id="rId23" Type="http://schemas.openxmlformats.org/officeDocument/2006/relationships/tags" Target="../tags/tag38.xml"/><Relationship Id="rId10" Type="http://schemas.openxmlformats.org/officeDocument/2006/relationships/slideLayout" Target="../slideLayouts/slideLayout17.xml"/><Relationship Id="rId19" Type="http://schemas.openxmlformats.org/officeDocument/2006/relationships/tags" Target="../tags/tag34.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vmlDrawing" Target="../drawings/vmlDrawing9.vml"/><Relationship Id="rId22" Type="http://schemas.openxmlformats.org/officeDocument/2006/relationships/tags" Target="../tags/tag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vmlDrawing" Target="../drawings/vmlDrawing20.vml"/><Relationship Id="rId18" Type="http://schemas.openxmlformats.org/officeDocument/2006/relationships/tags" Target="../tags/tag83.xml"/><Relationship Id="rId3" Type="http://schemas.openxmlformats.org/officeDocument/2006/relationships/slideLayout" Target="../slideLayouts/slideLayout22.xml"/><Relationship Id="rId21" Type="http://schemas.openxmlformats.org/officeDocument/2006/relationships/tags" Target="../tags/tag86.xml"/><Relationship Id="rId7" Type="http://schemas.openxmlformats.org/officeDocument/2006/relationships/slideLayout" Target="../slideLayouts/slideLayout26.xml"/><Relationship Id="rId12" Type="http://schemas.openxmlformats.org/officeDocument/2006/relationships/theme" Target="../theme/theme4.xml"/><Relationship Id="rId17" Type="http://schemas.openxmlformats.org/officeDocument/2006/relationships/tags" Target="../tags/tag82.xml"/><Relationship Id="rId2" Type="http://schemas.openxmlformats.org/officeDocument/2006/relationships/slideLayout" Target="../slideLayouts/slideLayout21.xml"/><Relationship Id="rId16" Type="http://schemas.openxmlformats.org/officeDocument/2006/relationships/tags" Target="../tags/tag81.xml"/><Relationship Id="rId20" Type="http://schemas.openxmlformats.org/officeDocument/2006/relationships/tags" Target="../tags/tag8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12.png"/><Relationship Id="rId5" Type="http://schemas.openxmlformats.org/officeDocument/2006/relationships/slideLayout" Target="../slideLayouts/slideLayout24.xml"/><Relationship Id="rId15" Type="http://schemas.openxmlformats.org/officeDocument/2006/relationships/tags" Target="../tags/tag80.xml"/><Relationship Id="rId23" Type="http://schemas.openxmlformats.org/officeDocument/2006/relationships/oleObject" Target="../embeddings/oleObject20.bin"/><Relationship Id="rId10" Type="http://schemas.openxmlformats.org/officeDocument/2006/relationships/slideLayout" Target="../slideLayouts/slideLayout29.xml"/><Relationship Id="rId19" Type="http://schemas.openxmlformats.org/officeDocument/2006/relationships/tags" Target="../tags/tag84.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79.xml"/><Relationship Id="rId22" Type="http://schemas.openxmlformats.org/officeDocument/2006/relationships/tags" Target="../tags/tag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vmlDrawing" Target="../drawings/vmlDrawing30.vml"/><Relationship Id="rId18" Type="http://schemas.openxmlformats.org/officeDocument/2006/relationships/tags" Target="../tags/tag130.xml"/><Relationship Id="rId3" Type="http://schemas.openxmlformats.org/officeDocument/2006/relationships/slideLayout" Target="../slideLayouts/slideLayout33.xml"/><Relationship Id="rId21" Type="http://schemas.openxmlformats.org/officeDocument/2006/relationships/tags" Target="../tags/tag133.xml"/><Relationship Id="rId7" Type="http://schemas.openxmlformats.org/officeDocument/2006/relationships/slideLayout" Target="../slideLayouts/slideLayout37.xml"/><Relationship Id="rId12" Type="http://schemas.openxmlformats.org/officeDocument/2006/relationships/theme" Target="../theme/theme5.xml"/><Relationship Id="rId17" Type="http://schemas.openxmlformats.org/officeDocument/2006/relationships/tags" Target="../tags/tag129.xml"/><Relationship Id="rId2" Type="http://schemas.openxmlformats.org/officeDocument/2006/relationships/slideLayout" Target="../slideLayouts/slideLayout32.xml"/><Relationship Id="rId16" Type="http://schemas.openxmlformats.org/officeDocument/2006/relationships/tags" Target="../tags/tag128.xml"/><Relationship Id="rId20" Type="http://schemas.openxmlformats.org/officeDocument/2006/relationships/tags" Target="../tags/tag1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2.png"/><Relationship Id="rId5" Type="http://schemas.openxmlformats.org/officeDocument/2006/relationships/slideLayout" Target="../slideLayouts/slideLayout35.xml"/><Relationship Id="rId15" Type="http://schemas.openxmlformats.org/officeDocument/2006/relationships/tags" Target="../tags/tag127.xml"/><Relationship Id="rId23" Type="http://schemas.openxmlformats.org/officeDocument/2006/relationships/oleObject" Target="../embeddings/oleObject30.bin"/><Relationship Id="rId10" Type="http://schemas.openxmlformats.org/officeDocument/2006/relationships/slideLayout" Target="../slideLayouts/slideLayout40.xml"/><Relationship Id="rId19" Type="http://schemas.openxmlformats.org/officeDocument/2006/relationships/tags" Target="../tags/tag13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126.xml"/><Relationship Id="rId22" Type="http://schemas.openxmlformats.org/officeDocument/2006/relationships/tags" Target="../tags/tag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6"/>
            </p:custDataLst>
          </p:nvPr>
        </p:nvGraphicFramePr>
        <p:xfrm>
          <a:off x="0" y="0"/>
          <a:ext cx="158750" cy="158750"/>
        </p:xfrm>
        <a:graphic>
          <a:graphicData uri="http://schemas.openxmlformats.org/presentationml/2006/ole">
            <p:oleObj spid="_x0000_s133401" name="think-cell Slide" r:id="rId17" imgW="360" imgH="360" progId="">
              <p:embed/>
            </p:oleObj>
          </a:graphicData>
        </a:graphic>
      </p:graphicFrame>
      <p:sp>
        <p:nvSpPr>
          <p:cNvPr id="357" name="Rectangle 7"/>
          <p:cNvSpPr/>
          <p:nvPr>
            <p:custDataLst>
              <p:tags r:id="rId7"/>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8"/>
            </p:custDataLst>
          </p:nvPr>
        </p:nvPicPr>
        <p:blipFill>
          <a:blip r:embed="rId18"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9"/>
            </p:custDataLst>
          </p:nvPr>
        </p:nvPicPr>
        <p:blipFill>
          <a:blip r:embed="rId19" cstate="email"/>
          <a:srcRect/>
          <a:stretch>
            <a:fillRect/>
          </a:stretch>
        </p:blipFill>
        <p:spPr bwMode="auto">
          <a:xfrm>
            <a:off x="5491631" y="1173628"/>
            <a:ext cx="3645293" cy="290298"/>
          </a:xfrm>
          <a:prstGeom prst="rect">
            <a:avLst/>
          </a:prstGeom>
          <a:noFill/>
        </p:spPr>
      </p:pic>
      <p:sp>
        <p:nvSpPr>
          <p:cNvPr id="13" name="Rectangle 12"/>
          <p:cNvSpPr/>
          <p:nvPr>
            <p:custDataLst>
              <p:tags r:id="rId10"/>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2013 </a:t>
            </a:r>
            <a:r>
              <a:rPr lang="en-US" sz="700" dirty="0">
                <a:solidFill>
                  <a:schemeClr val="bg1"/>
                </a:solidFill>
                <a:latin typeface="Arial"/>
                <a:cs typeface="Arial"/>
              </a:rPr>
              <a:t>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1"/>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2"/>
            </p:custDataLst>
          </p:nvPr>
        </p:nvPicPr>
        <p:blipFill>
          <a:blip r:embed="rId21"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3"/>
            </p:custDataLst>
          </p:nvPr>
        </p:nvPicPr>
        <p:blipFill>
          <a:blip r:embed="rId23"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4"/>
            </p:custDataLst>
          </p:nvPr>
        </p:nvPicPr>
        <p:blipFill>
          <a:blip r:embed="rId25"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5"/>
            </p:custDataLst>
          </p:nvPr>
        </p:nvPicPr>
        <p:blipFill>
          <a:blip r:embed="rId27" cstate="email"/>
          <a:srcRect/>
          <a:stretch>
            <a:fillRect/>
          </a:stretch>
        </p:blipFill>
        <p:spPr bwMode="auto">
          <a:xfrm>
            <a:off x="9242223" y="5932547"/>
            <a:ext cx="281313" cy="266700"/>
          </a:xfrm>
          <a:prstGeom prst="rect">
            <a:avLst/>
          </a:prstGeom>
          <a:noFill/>
        </p:spPr>
      </p:pic>
      <p:pic>
        <p:nvPicPr>
          <p:cNvPr id="20" name="Image 22" descr="Picto_Slideshare.gif">
            <a:hlinkClick r:id="rId28"/>
          </p:cNvPr>
          <p:cNvPicPr preferRelativeResize="0">
            <a:picLocks/>
          </p:cNvPicPr>
          <p:nvPr>
            <p:custDataLst>
              <p:tags r:id="rId16"/>
            </p:custDataLst>
          </p:nvPr>
        </p:nvPicPr>
        <p:blipFill>
          <a:blip r:embed="rId29"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0" y="0"/>
          <a:ext cx="158750" cy="158750"/>
        </p:xfrm>
        <a:graphic>
          <a:graphicData uri="http://schemas.openxmlformats.org/presentationml/2006/ole">
            <p:oleObj spid="_x0000_s129306" name="think-cell Slide" r:id="rId8" imgW="360" imgH="360" progId="">
              <p:embed/>
            </p:oleObj>
          </a:graphicData>
        </a:graphic>
      </p:graphicFrame>
    </p:spTree>
  </p:cSld>
  <p:clrMap bg1="lt1" tx1="dk1" bg2="lt2" tx2="dk2" accent1="accent1" accent2="accent2" accent3="accent3" accent4="accent4" accent5="accent5" accent6="accent6" hlink="hlink" folHlink="folHlink"/>
  <p:sldLayoutIdLst>
    <p:sldLayoutId id="2147483969" r:id="rId1"/>
    <p:sldLayoutId id="2147483957" r:id="rId2"/>
    <p:sldLayoutId id="2147483972" r:id="rId3"/>
    <p:sldLayoutId id="2147483974" r:id="rId4"/>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5"/>
            </p:custDataLst>
          </p:nvPr>
        </p:nvGraphicFramePr>
        <p:xfrm>
          <a:off x="1" y="0"/>
          <a:ext cx="158750" cy="158750"/>
        </p:xfrm>
        <a:graphic>
          <a:graphicData uri="http://schemas.openxmlformats.org/presentationml/2006/ole">
            <p:oleObj spid="_x0000_s186454" name="think-cell Slide" r:id="rId24" imgW="360" imgH="360" progId="">
              <p:embed/>
            </p:oleObj>
          </a:graphicData>
        </a:graphic>
      </p:graphicFrame>
      <p:sp>
        <p:nvSpPr>
          <p:cNvPr id="2" name="Title Placeholder 1"/>
          <p:cNvSpPr>
            <a:spLocks noGrp="1"/>
          </p:cNvSpPr>
          <p:nvPr>
            <p:ph type="title"/>
            <p:custDataLst>
              <p:tags r:id="rId16"/>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7"/>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8"/>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9"/>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20"/>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2013. All Rights Reserved</a:t>
            </a:r>
          </a:p>
        </p:txBody>
      </p:sp>
      <p:sp>
        <p:nvSpPr>
          <p:cNvPr id="13" name="Rectangle 12"/>
          <p:cNvSpPr/>
          <p:nvPr>
            <p:custDataLst>
              <p:tags r:id="rId21"/>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Capgemini BPM Capabilities | February 2013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2"/>
            </p:custDataLst>
          </p:nvPr>
        </p:nvPicPr>
        <p:blipFill>
          <a:blip r:embed="rId25"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3"/>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9231350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58750" cy="158750"/>
        </p:xfrm>
        <a:graphic>
          <a:graphicData uri="http://schemas.openxmlformats.org/presentationml/2006/ole">
            <p:oleObj spid="_x0000_s200737" name="think-cell Slide" r:id="rId23" imgW="360" imgH="360" progId="">
              <p:embed/>
            </p:oleObj>
          </a:graphicData>
        </a:graphic>
      </p:graphicFrame>
      <p:sp>
        <p:nvSpPr>
          <p:cNvPr id="2" name="Title Placeholder 1"/>
          <p:cNvSpPr>
            <a:spLocks noGrp="1"/>
          </p:cNvSpPr>
          <p:nvPr>
            <p:ph type="title"/>
            <p:custDataLst>
              <p:tags r:id="rId15"/>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6"/>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8"/>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9"/>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2013. All Rights Reserved</a:t>
            </a:r>
          </a:p>
        </p:txBody>
      </p:sp>
      <p:sp>
        <p:nvSpPr>
          <p:cNvPr id="13" name="Rectangle 12"/>
          <p:cNvSpPr/>
          <p:nvPr>
            <p:custDataLst>
              <p:tags r:id="rId20"/>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Capgemini BPM Capabilities | January 2013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1"/>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2"/>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95775487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6" r:id="rId9"/>
    <p:sldLayoutId id="2147484037" r:id="rId10"/>
    <p:sldLayoutId id="2147484038"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4"/>
            </p:custDataLst>
          </p:nvPr>
        </p:nvGraphicFramePr>
        <p:xfrm>
          <a:off x="1" y="0"/>
          <a:ext cx="158750" cy="158750"/>
        </p:xfrm>
        <a:graphic>
          <a:graphicData uri="http://schemas.openxmlformats.org/presentationml/2006/ole">
            <p:oleObj spid="_x0000_s212001" name="think-cell Slide" r:id="rId23" imgW="360" imgH="360" progId="">
              <p:embed/>
            </p:oleObj>
          </a:graphicData>
        </a:graphic>
      </p:graphicFrame>
      <p:sp>
        <p:nvSpPr>
          <p:cNvPr id="2" name="Title Placeholder 1"/>
          <p:cNvSpPr>
            <a:spLocks noGrp="1"/>
          </p:cNvSpPr>
          <p:nvPr>
            <p:ph type="title"/>
            <p:custDataLst>
              <p:tags r:id="rId15"/>
            </p:custDataLst>
          </p:nvPr>
        </p:nvSpPr>
        <p:spPr>
          <a:xfrm>
            <a:off x="1" y="0"/>
            <a:ext cx="9905999" cy="1002135"/>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6"/>
            </p:custDataLst>
          </p:nvPr>
        </p:nvSpPr>
        <p:spPr>
          <a:xfrm>
            <a:off x="323392" y="1501977"/>
            <a:ext cx="9261933" cy="4774998"/>
          </a:xfrm>
          <a:prstGeom prst="rect">
            <a:avLst/>
          </a:prstGeom>
        </p:spPr>
        <p:txBody>
          <a:bodyPr vert="horz" lIns="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7"/>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8"/>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9"/>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2013. All Rights Reserved</a:t>
            </a:r>
          </a:p>
        </p:txBody>
      </p:sp>
      <p:sp>
        <p:nvSpPr>
          <p:cNvPr id="13" name="Rectangle 12"/>
          <p:cNvSpPr/>
          <p:nvPr>
            <p:custDataLst>
              <p:tags r:id="rId20"/>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Capgemini BPM Capabilities | January 2013 | Financial Services</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1"/>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2"/>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781784192"/>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9" r:id="rId9"/>
    <p:sldLayoutId id="2147484050" r:id="rId10"/>
    <p:sldLayoutId id="2147484051" r:id="rId11"/>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tx1"/>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5"/>
        </a:buClr>
        <a:buFont typeface="Wingdings" pitchFamily="2" charset="2"/>
        <a:buChar char="§"/>
        <a:defRPr sz="1400" b="0" kern="1200">
          <a:solidFill>
            <a:schemeClr val="tx2">
              <a:lumMod val="50000"/>
            </a:schemeClr>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3"/>
        </a:buClr>
        <a:buFont typeface="Wingdings" pitchFamily="2" charset="2"/>
        <a:buChar char="§"/>
        <a:defRPr sz="1400" kern="1200">
          <a:solidFill>
            <a:schemeClr val="tx2">
              <a:lumMod val="50000"/>
            </a:schemeClr>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400" kern="1200">
          <a:solidFill>
            <a:schemeClr val="tx2">
              <a:lumMod val="50000"/>
            </a:schemeClr>
          </a:solidFill>
          <a:latin typeface="+mn-lt"/>
          <a:ea typeface="+mn-ea"/>
          <a:cs typeface="+mn-cs"/>
        </a:defRPr>
      </a:lvl3pPr>
      <a:lvl4pPr marL="914400" indent="-228600" algn="l" defTabSz="914342" rtl="0" eaLnBrk="1" latinLnBrk="0" hangingPunct="1">
        <a:lnSpc>
          <a:spcPct val="10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banquelaurentienne.ca/en/personal_banking_services/index.html" TargetMode="External"/><Relationship Id="rId3" Type="http://schemas.openxmlformats.org/officeDocument/2006/relationships/tags" Target="../tags/tag174.xml"/><Relationship Id="rId7" Type="http://schemas.openxmlformats.org/officeDocument/2006/relationships/oleObject" Target="../embeddings/oleObject40.bin"/><Relationship Id="rId2" Type="http://schemas.openxmlformats.org/officeDocument/2006/relationships/tags" Target="../tags/tag173.xml"/><Relationship Id="rId1" Type="http://schemas.openxmlformats.org/officeDocument/2006/relationships/vmlDrawing" Target="../drawings/vmlDrawing40.vml"/><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tags" Target="../tags/tag17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Office_PowerPoint_Presentation1.pptx"/><Relationship Id="rId2" Type="http://schemas.openxmlformats.org/officeDocument/2006/relationships/slideLayout" Target="../slideLayouts/slideLayout16.xml"/><Relationship Id="rId1" Type="http://schemas.openxmlformats.org/officeDocument/2006/relationships/vmlDrawing" Target="../drawings/vmlDrawing42.v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Office_PowerPoint_Presentation2.pptx"/><Relationship Id="rId2" Type="http://schemas.openxmlformats.org/officeDocument/2006/relationships/slideLayout" Target="../slideLayouts/slideLayout16.xml"/><Relationship Id="rId1" Type="http://schemas.openxmlformats.org/officeDocument/2006/relationships/vmlDrawing" Target="../drawings/vmlDrawing43.v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6.xml"/><Relationship Id="rId1" Type="http://schemas.openxmlformats.org/officeDocument/2006/relationships/vmlDrawing" Target="../drawings/vmlDrawing44.vml"/><Relationship Id="rId5" Type="http://schemas.openxmlformats.org/officeDocument/2006/relationships/package" Target="../embeddings/Microsoft_Office_PowerPoint_Presentation3.pptx"/><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Office_PowerPoint_Presentation4.pptx"/><Relationship Id="rId2" Type="http://schemas.openxmlformats.org/officeDocument/2006/relationships/slideLayout" Target="../slideLayouts/slideLayout16.xml"/><Relationship Id="rId1" Type="http://schemas.openxmlformats.org/officeDocument/2006/relationships/vmlDrawing" Target="../drawings/vmlDrawing45.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Office_PowerPoint_Presentation5.pptx"/><Relationship Id="rId2" Type="http://schemas.openxmlformats.org/officeDocument/2006/relationships/slideLayout" Target="../slideLayouts/slideLayout16.xml"/><Relationship Id="rId1" Type="http://schemas.openxmlformats.org/officeDocument/2006/relationships/vmlDrawing" Target="../drawings/vmlDrawing46.v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Office_PowerPoint_Presentation6.pptx"/><Relationship Id="rId2" Type="http://schemas.openxmlformats.org/officeDocument/2006/relationships/slideLayout" Target="../slideLayouts/slideLayout16.xml"/><Relationship Id="rId1" Type="http://schemas.openxmlformats.org/officeDocument/2006/relationships/vmlDrawing" Target="../drawings/vmlDrawing47.v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vmlDrawing" Target="../drawings/vmlDrawing48.vml"/><Relationship Id="rId5" Type="http://schemas.openxmlformats.org/officeDocument/2006/relationships/oleObject" Target="../embeddings/oleObject42.bin"/><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oleObject" Target="../embeddings/oleObject41.bin"/><Relationship Id="rId2" Type="http://schemas.openxmlformats.org/officeDocument/2006/relationships/tags" Target="../tags/tag176.xml"/><Relationship Id="rId1" Type="http://schemas.openxmlformats.org/officeDocument/2006/relationships/vmlDrawing" Target="../drawings/vmlDrawing41.vml"/><Relationship Id="rId6" Type="http://schemas.openxmlformats.org/officeDocument/2006/relationships/notesSlide" Target="../notesSlides/notesSlide2.xml"/><Relationship Id="rId5" Type="http://schemas.openxmlformats.org/officeDocument/2006/relationships/slideLayout" Target="../slideLayouts/slideLayout10.xml"/><Relationship Id="rId4" Type="http://schemas.openxmlformats.org/officeDocument/2006/relationships/tags" Target="../tags/tag1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 y="0"/>
          <a:ext cx="158750" cy="158750"/>
        </p:xfrm>
        <a:graphic>
          <a:graphicData uri="http://schemas.openxmlformats.org/presentationml/2006/ole">
            <p:oleObj spid="_x0000_s76070" name="think-cell Slide" r:id="rId7" imgW="360" imgH="360" progId="">
              <p:embed/>
            </p:oleObj>
          </a:graphicData>
        </a:graphic>
      </p:graphicFrame>
      <p:sp>
        <p:nvSpPr>
          <p:cNvPr id="10" name="Title 9"/>
          <p:cNvSpPr>
            <a:spLocks noGrp="1"/>
          </p:cNvSpPr>
          <p:nvPr>
            <p:ph type="ctrTitle"/>
            <p:custDataLst>
              <p:tags r:id="rId3"/>
            </p:custDataLst>
          </p:nvPr>
        </p:nvSpPr>
        <p:spPr/>
        <p:txBody>
          <a:bodyPr/>
          <a:lstStyle/>
          <a:p>
            <a:r>
              <a:rPr lang="en-US" dirty="0" smtClean="0"/>
              <a:t>Understanding IBM BPM</a:t>
            </a:r>
            <a:endParaRPr lang="en-US" dirty="0"/>
          </a:p>
        </p:txBody>
      </p:sp>
      <p:sp>
        <p:nvSpPr>
          <p:cNvPr id="13" name="Subtitle 12"/>
          <p:cNvSpPr>
            <a:spLocks noGrp="1"/>
          </p:cNvSpPr>
          <p:nvPr>
            <p:ph type="subTitle" idx="1"/>
            <p:custDataLst>
              <p:tags r:id="rId4"/>
            </p:custDataLst>
          </p:nvPr>
        </p:nvSpPr>
        <p:spPr/>
        <p:txBody>
          <a:bodyPr/>
          <a:lstStyle/>
          <a:p>
            <a:r>
              <a:rPr lang="en-US" smtClean="0"/>
              <a:t>June, 2016</a:t>
            </a:r>
            <a:endParaRPr lang="en-US" dirty="0"/>
          </a:p>
        </p:txBody>
      </p:sp>
      <p:sp>
        <p:nvSpPr>
          <p:cNvPr id="2" name="AutoShape 211" descr="https://www.banquelaurentienne.ca/sn_uploads/pages_accueil_v2/logo_blc-en.png">
            <a:hlinkClick r:id="rId8"/>
          </p:cNvPr>
          <p:cNvSpPr>
            <a:spLocks noChangeAspect="1" noChangeArrowheads="1"/>
          </p:cNvSpPr>
          <p:nvPr/>
        </p:nvSpPr>
        <p:spPr bwMode="auto">
          <a:xfrm>
            <a:off x="28575" y="-603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213" descr="https://www.banquelaurentienne.ca/sn_uploads/pages_accueil_v2/logo_blc-en.png">
            <a:hlinkClick r:id="rId8"/>
          </p:cNvPr>
          <p:cNvSpPr>
            <a:spLocks noChangeAspect="1" noChangeArrowheads="1"/>
          </p:cNvSpPr>
          <p:nvPr/>
        </p:nvSpPr>
        <p:spPr bwMode="auto">
          <a:xfrm>
            <a:off x="180975" y="9207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245" descr="https://www.laurentianbank.ca/sn_uploads/pages_accueil_v2/logo_blc-en.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BPM Architecture (Usage View)</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983673" y="1066800"/>
            <a:ext cx="7779327" cy="5126182"/>
          </a:xfrm>
          <a:prstGeom prst="rect">
            <a:avLst/>
          </a:prstGeom>
          <a:ln w="25400" cap="flat" cmpd="sng" algn="ctr">
            <a:solidFill>
              <a:schemeClr val="accent1"/>
            </a:solidFill>
            <a:prstDash val="solid"/>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Process Designer (Lombardi)</a:t>
            </a:r>
            <a:endParaRPr lang="en-US" dirty="0"/>
          </a:p>
        </p:txBody>
      </p:sp>
      <p:sp>
        <p:nvSpPr>
          <p:cNvPr id="3" name="TextBox 2"/>
          <p:cNvSpPr txBox="1"/>
          <p:nvPr/>
        </p:nvSpPr>
        <p:spPr>
          <a:xfrm>
            <a:off x="235527" y="1648691"/>
            <a:ext cx="9393382" cy="3754874"/>
          </a:xfrm>
          <a:prstGeom prst="rect">
            <a:avLst/>
          </a:prstGeom>
          <a:noFill/>
        </p:spPr>
        <p:txBody>
          <a:bodyPr wrap="square" rtlCol="0">
            <a:spAutoFit/>
          </a:bodyPr>
          <a:lstStyle/>
          <a:p>
            <a:pPr>
              <a:buFont typeface="Wingdings" pitchFamily="2" charset="2"/>
              <a:buChar char="Ø"/>
            </a:pPr>
            <a:r>
              <a:rPr lang="en-US" sz="1400" dirty="0" smtClean="0"/>
              <a:t> IBPM Process Designer (PD) is the development time tooling used to 	</a:t>
            </a:r>
          </a:p>
          <a:p>
            <a:pPr lvl="1">
              <a:buFont typeface="Wingdings" pitchFamily="2" charset="2"/>
              <a:buChar char="Ø"/>
            </a:pPr>
            <a:r>
              <a:rPr lang="en-US" sz="1400" dirty="0" smtClean="0"/>
              <a:t>  design, </a:t>
            </a:r>
          </a:p>
          <a:p>
            <a:pPr lvl="1">
              <a:buFont typeface="Wingdings" pitchFamily="2" charset="2"/>
              <a:buChar char="Ø"/>
            </a:pPr>
            <a:r>
              <a:rPr lang="en-US" sz="1400" dirty="0" smtClean="0"/>
              <a:t>  model and </a:t>
            </a:r>
          </a:p>
          <a:p>
            <a:pPr lvl="1">
              <a:buFont typeface="Wingdings" pitchFamily="2" charset="2"/>
              <a:buChar char="Ø"/>
            </a:pPr>
            <a:r>
              <a:rPr lang="en-US" sz="1400" dirty="0" smtClean="0"/>
              <a:t>  build processes. </a:t>
            </a:r>
          </a:p>
          <a:p>
            <a:pPr>
              <a:buFont typeface="Wingdings" pitchFamily="2" charset="2"/>
              <a:buChar char="Ø"/>
            </a:pPr>
            <a:endParaRPr lang="en-US" sz="1400" dirty="0" smtClean="0"/>
          </a:p>
          <a:p>
            <a:pPr>
              <a:buFont typeface="Wingdings" pitchFamily="2" charset="2"/>
              <a:buChar char="Ø"/>
            </a:pPr>
            <a:r>
              <a:rPr lang="en-US" sz="1400" dirty="0" smtClean="0"/>
              <a:t> Eclipse based but has a very non-Eclipse like skin applied over it.</a:t>
            </a:r>
          </a:p>
          <a:p>
            <a:pPr>
              <a:buFont typeface="Wingdings" pitchFamily="2" charset="2"/>
              <a:buChar char="Ø"/>
            </a:pPr>
            <a:endParaRPr lang="en-US" sz="1400" dirty="0" smtClean="0"/>
          </a:p>
          <a:p>
            <a:pPr>
              <a:buFont typeface="Wingdings" pitchFamily="2" charset="2"/>
              <a:buChar char="Ø"/>
            </a:pPr>
            <a:r>
              <a:rPr lang="en-US" sz="1400" dirty="0" smtClean="0"/>
              <a:t> IBPM PD can be downloaded from the IBPM Process Center and installed on a user's Windows based workstation.</a:t>
            </a:r>
          </a:p>
          <a:p>
            <a:pPr>
              <a:buFont typeface="Wingdings" pitchFamily="2" charset="2"/>
              <a:buChar char="Ø"/>
            </a:pPr>
            <a:endParaRPr lang="en-US" sz="1400" dirty="0" smtClean="0"/>
          </a:p>
          <a:p>
            <a:pPr>
              <a:buFont typeface="Wingdings" pitchFamily="2" charset="2"/>
              <a:buChar char="Ø"/>
            </a:pPr>
            <a:r>
              <a:rPr lang="en-US" sz="1400" dirty="0" smtClean="0"/>
              <a:t> IBPM PD connects to a single instance of a Process Center and there is no exposed ability to change which Process Center instance against which it should communicate.</a:t>
            </a:r>
          </a:p>
          <a:p>
            <a:pPr>
              <a:buFont typeface="Wingdings" pitchFamily="2" charset="2"/>
              <a:buChar char="Ø"/>
            </a:pPr>
            <a:endParaRPr lang="en-US" sz="1400" dirty="0" smtClean="0"/>
          </a:p>
          <a:p>
            <a:pPr>
              <a:buFont typeface="Wingdings" pitchFamily="2" charset="2"/>
              <a:buChar char="Ø"/>
            </a:pPr>
            <a:r>
              <a:rPr lang="en-US" sz="1400" dirty="0" smtClean="0"/>
              <a:t> At a high level IBPM PD allows us to describe business processes using the BPMN notation. Processes are "drawn" visually on the screen canvas and the technical skills needed to achieve this task are as low as can possibly be made.</a:t>
            </a:r>
          </a:p>
          <a:p>
            <a:endParaRPr lang="en-US" sz="1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 page of Process Designer</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457200" y="1191491"/>
            <a:ext cx="8229600" cy="50846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 Definition (BPD)</a:t>
            </a:r>
            <a:endParaRPr lang="en-US" dirty="0"/>
          </a:p>
        </p:txBody>
      </p:sp>
      <p:sp>
        <p:nvSpPr>
          <p:cNvPr id="3" name="TextBox 2"/>
          <p:cNvSpPr txBox="1"/>
          <p:nvPr/>
        </p:nvSpPr>
        <p:spPr>
          <a:xfrm>
            <a:off x="318658" y="1427013"/>
            <a:ext cx="9351818" cy="1384995"/>
          </a:xfrm>
          <a:prstGeom prst="rect">
            <a:avLst/>
          </a:prstGeom>
          <a:noFill/>
        </p:spPr>
        <p:txBody>
          <a:bodyPr wrap="square" rtlCol="0">
            <a:spAutoFit/>
          </a:bodyPr>
          <a:lstStyle/>
          <a:p>
            <a:pPr>
              <a:buFont typeface="Wingdings" pitchFamily="2" charset="2"/>
              <a:buChar char="Ø"/>
            </a:pPr>
            <a:r>
              <a:rPr lang="en-US" sz="1400" dirty="0" smtClean="0"/>
              <a:t> Business Process Definition (BPD) is the core of an IBM BPM solution. </a:t>
            </a:r>
          </a:p>
          <a:p>
            <a:pPr>
              <a:buFont typeface="Wingdings" pitchFamily="2" charset="2"/>
              <a:buChar char="Ø"/>
            </a:pPr>
            <a:r>
              <a:rPr lang="en-US" sz="1400" dirty="0" smtClean="0"/>
              <a:t> BPD represents the model of the business process </a:t>
            </a:r>
          </a:p>
          <a:p>
            <a:pPr>
              <a:buFont typeface="Wingdings" pitchFamily="2" charset="2"/>
              <a:buChar char="Ø"/>
            </a:pPr>
            <a:r>
              <a:rPr lang="en-US" sz="1400" dirty="0" smtClean="0"/>
              <a:t> Diagram that represents the overall view and flow of the process. </a:t>
            </a:r>
          </a:p>
          <a:p>
            <a:pPr>
              <a:buFont typeface="Wingdings" pitchFamily="2" charset="2"/>
              <a:buChar char="Ø"/>
            </a:pPr>
            <a:r>
              <a:rPr lang="en-US" sz="1400" dirty="0" smtClean="0"/>
              <a:t> Constructed by Business Process Analyst 	</a:t>
            </a:r>
          </a:p>
          <a:p>
            <a:pPr>
              <a:buFont typeface="Wingdings" pitchFamily="2" charset="2"/>
              <a:buChar char="Ø"/>
            </a:pPr>
            <a:r>
              <a:rPr lang="en-US" sz="1400" dirty="0" smtClean="0"/>
              <a:t> Conforms to the industry standard Business Process Model and Notation (BPMN) format.</a:t>
            </a:r>
          </a:p>
          <a:p>
            <a:endParaRPr lang="en-US" sz="1400" dirty="0" err="1" smtClean="0">
              <a:solidFill>
                <a:schemeClr val="tx2">
                  <a:lumMod val="50000"/>
                </a:schemeClr>
              </a:solidFill>
            </a:endParaRPr>
          </a:p>
        </p:txBody>
      </p:sp>
      <p:pic>
        <p:nvPicPr>
          <p:cNvPr id="4" name="Picture 2"/>
          <p:cNvPicPr>
            <a:picLocks noChangeAspect="1" noChangeArrowheads="1"/>
          </p:cNvPicPr>
          <p:nvPr/>
        </p:nvPicPr>
        <p:blipFill>
          <a:blip r:embed="rId2" cstate="print"/>
          <a:srcRect/>
          <a:stretch>
            <a:fillRect/>
          </a:stretch>
        </p:blipFill>
        <p:spPr bwMode="auto">
          <a:xfrm>
            <a:off x="457200" y="2784763"/>
            <a:ext cx="9144000" cy="3082637"/>
          </a:xfrm>
          <a:prstGeom prst="rect">
            <a:avLst/>
          </a:prstGeom>
          <a:ln w="25400" cap="flat" cmpd="sng" algn="ctr">
            <a:solidFill>
              <a:schemeClr val="accent1"/>
            </a:solidFill>
            <a:prstDash val="solid"/>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Swimlanes And Teams</a:t>
            </a:r>
            <a:endParaRPr lang="en-US" dirty="0"/>
          </a:p>
        </p:txBody>
      </p:sp>
      <p:sp>
        <p:nvSpPr>
          <p:cNvPr id="3" name="Content Placeholder 1"/>
          <p:cNvSpPr txBox="1">
            <a:spLocks/>
          </p:cNvSpPr>
          <p:nvPr/>
        </p:nvSpPr>
        <p:spPr>
          <a:xfrm>
            <a:off x="457200" y="1481329"/>
            <a:ext cx="8229600" cy="2217836"/>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Logical</a:t>
            </a:r>
            <a:r>
              <a:rPr kumimoji="0" lang="en-US" sz="1600" b="0" i="0" u="none" strike="noStrike" kern="1200" cap="none" spc="0" normalizeH="0" noProof="0" dirty="0" smtClean="0">
                <a:ln>
                  <a:noFill/>
                </a:ln>
                <a:solidFill>
                  <a:schemeClr val="tx2">
                    <a:lumMod val="50000"/>
                  </a:schemeClr>
                </a:solidFill>
                <a:effectLst/>
                <a:uLnTx/>
                <a:uFillTx/>
                <a:latin typeface="+mn-lt"/>
                <a:ea typeface="+mn-ea"/>
                <a:cs typeface="+mn-cs"/>
              </a:rPr>
              <a:t> representation of various roles or teams involved in Business Process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lang="en-US" sz="1600" baseline="0" dirty="0" smtClean="0">
                <a:solidFill>
                  <a:schemeClr val="tx2">
                    <a:lumMod val="50000"/>
                  </a:schemeClr>
                </a:solidFill>
              </a:rPr>
              <a:t>An</a:t>
            </a:r>
            <a:r>
              <a:rPr lang="en-US" sz="1600" dirty="0" smtClean="0">
                <a:solidFill>
                  <a:schemeClr val="tx2">
                    <a:lumMod val="50000"/>
                  </a:schemeClr>
                </a:solidFill>
              </a:rPr>
              <a:t> Business Activity belong to one role or one </a:t>
            </a:r>
            <a:r>
              <a:rPr lang="en-US" sz="1600" dirty="0" err="1" smtClean="0">
                <a:solidFill>
                  <a:schemeClr val="tx2">
                    <a:lumMod val="50000"/>
                  </a:schemeClr>
                </a:solidFill>
              </a:rPr>
              <a:t>swimlane</a:t>
            </a:r>
            <a:r>
              <a:rPr lang="en-US" sz="1600" dirty="0" smtClean="0">
                <a:solidFill>
                  <a:schemeClr val="tx2">
                    <a:lumMod val="50000"/>
                  </a:schemeClr>
                </a:solidFill>
              </a:rPr>
              <a:t> only</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Team is logical</a:t>
            </a:r>
            <a:r>
              <a:rPr kumimoji="0" lang="en-US" sz="1600" b="0" i="0" u="none" strike="noStrike" kern="1200" cap="none" spc="0" normalizeH="0" noProof="0" dirty="0" smtClean="0">
                <a:ln>
                  <a:noFill/>
                </a:ln>
                <a:solidFill>
                  <a:schemeClr val="tx2">
                    <a:lumMod val="50000"/>
                  </a:schemeClr>
                </a:solidFill>
                <a:effectLst/>
                <a:uLnTx/>
                <a:uFillTx/>
                <a:latin typeface="+mn-lt"/>
                <a:ea typeface="+mn-ea"/>
                <a:cs typeface="+mn-cs"/>
              </a:rPr>
              <a:t> group of users assigned to one logical role</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Typically</a:t>
            </a:r>
            <a:r>
              <a:rPr kumimoji="0" lang="en-US" sz="1600" b="0" i="0" u="none" strike="noStrike" kern="1200" cap="none" spc="0" normalizeH="0" noProof="0" dirty="0" smtClean="0">
                <a:ln>
                  <a:noFill/>
                </a:ln>
                <a:solidFill>
                  <a:schemeClr val="tx2">
                    <a:lumMod val="50000"/>
                  </a:schemeClr>
                </a:solidFill>
                <a:effectLst/>
                <a:uLnTx/>
                <a:uFillTx/>
                <a:latin typeface="+mn-lt"/>
                <a:ea typeface="+mn-ea"/>
                <a:cs typeface="+mn-cs"/>
              </a:rPr>
              <a:t> a team is assigned to one </a:t>
            </a:r>
            <a:r>
              <a:rPr kumimoji="0" lang="en-US" sz="1600" b="0" i="0" u="none" strike="noStrike" kern="1200" cap="none" spc="0" normalizeH="0" noProof="0" dirty="0" err="1" smtClean="0">
                <a:ln>
                  <a:noFill/>
                </a:ln>
                <a:solidFill>
                  <a:schemeClr val="tx2">
                    <a:lumMod val="50000"/>
                  </a:schemeClr>
                </a:solidFill>
                <a:effectLst/>
                <a:uLnTx/>
                <a:uFillTx/>
                <a:latin typeface="+mn-lt"/>
                <a:ea typeface="+mn-ea"/>
                <a:cs typeface="+mn-cs"/>
              </a:rPr>
              <a:t>swimlane</a:t>
            </a:r>
            <a:endPar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pic>
        <p:nvPicPr>
          <p:cNvPr id="4" name="Picture 3"/>
          <p:cNvPicPr>
            <a:picLocks noChangeAspect="1" noChangeArrowheads="1"/>
          </p:cNvPicPr>
          <p:nvPr/>
        </p:nvPicPr>
        <p:blipFill>
          <a:blip r:embed="rId2" cstate="print"/>
          <a:srcRect/>
          <a:stretch>
            <a:fillRect/>
          </a:stretch>
        </p:blipFill>
        <p:spPr bwMode="auto">
          <a:xfrm>
            <a:off x="471055" y="3740728"/>
            <a:ext cx="9143999" cy="2169536"/>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1"/>
          <p:cNvSpPr txBox="1">
            <a:spLocks/>
          </p:cNvSpPr>
          <p:nvPr/>
        </p:nvSpPr>
        <p:spPr>
          <a:xfrm>
            <a:off x="457200" y="1481329"/>
            <a:ext cx="8229600" cy="2217836"/>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xmlns="" val="3835854131"/>
              </p:ext>
            </p:extLst>
          </p:nvPr>
        </p:nvGraphicFramePr>
        <p:xfrm>
          <a:off x="4495800" y="3041650"/>
          <a:ext cx="914400" cy="771525"/>
        </p:xfrm>
        <a:graphic>
          <a:graphicData uri="http://schemas.openxmlformats.org/presentationml/2006/ole">
            <p:oleObj spid="_x0000_s227333" name="Presentation" showAsIcon="1" r:id="rId3" imgW="914400" imgH="771480" progId="PowerPoint.Show.12">
              <p:embed/>
            </p:oleObj>
          </a:graphicData>
        </a:graphic>
      </p:graphicFrame>
    </p:spTree>
    <p:extLst>
      <p:ext uri="{BB962C8B-B14F-4D97-AF65-F5344CB8AC3E}">
        <p14:creationId xmlns:p14="http://schemas.microsoft.com/office/powerpoint/2010/main" xmlns="" val="2637545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3" name="Content Placeholder 1"/>
          <p:cNvSpPr txBox="1">
            <a:spLocks/>
          </p:cNvSpPr>
          <p:nvPr/>
        </p:nvSpPr>
        <p:spPr>
          <a:xfrm>
            <a:off x="457200" y="1481329"/>
            <a:ext cx="8229600" cy="2217836"/>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xmlns="" val="1076388596"/>
              </p:ext>
            </p:extLst>
          </p:nvPr>
        </p:nvGraphicFramePr>
        <p:xfrm>
          <a:off x="4495800" y="3041650"/>
          <a:ext cx="914400" cy="771525"/>
        </p:xfrm>
        <a:graphic>
          <a:graphicData uri="http://schemas.openxmlformats.org/presentationml/2006/ole">
            <p:oleObj spid="_x0000_s223251" name="Presentation" showAsIcon="1" r:id="rId3" imgW="914400" imgH="771480" progId="PowerPoint.Show.12">
              <p:embed/>
            </p:oleObj>
          </a:graphicData>
        </a:graphic>
      </p:graphicFrame>
    </p:spTree>
    <p:extLst>
      <p:ext uri="{BB962C8B-B14F-4D97-AF65-F5344CB8AC3E}">
        <p14:creationId xmlns:p14="http://schemas.microsoft.com/office/powerpoint/2010/main" xmlns="" val="18714387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Gateways</a:t>
            </a:r>
            <a:endParaRPr lang="en-US" dirty="0"/>
          </a:p>
        </p:txBody>
      </p:sp>
      <p:sp>
        <p:nvSpPr>
          <p:cNvPr id="3" name="Content Placeholder 1"/>
          <p:cNvSpPr txBox="1">
            <a:spLocks/>
          </p:cNvSpPr>
          <p:nvPr/>
        </p:nvSpPr>
        <p:spPr>
          <a:xfrm>
            <a:off x="457200" y="1481329"/>
            <a:ext cx="8229600" cy="3506308"/>
          </a:xfrm>
          <a:prstGeom prst="rect">
            <a:avLst/>
          </a:prstGeom>
        </p:spPr>
        <p:txBody>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2000" b="0" i="0" u="none" strike="noStrike" kern="1200" cap="none" spc="0" normalizeH="0" baseline="0" noProof="0" smtClean="0">
                <a:ln>
                  <a:noFill/>
                </a:ln>
                <a:solidFill>
                  <a:schemeClr val="tx2">
                    <a:lumMod val="50000"/>
                  </a:schemeClr>
                </a:solidFill>
                <a:effectLst/>
                <a:uLnTx/>
                <a:uFillTx/>
                <a:latin typeface="+mn-lt"/>
                <a:ea typeface="+mn-ea"/>
                <a:cs typeface="+mn-cs"/>
              </a:rPr>
              <a:t>Gateways, Conditionals and Joins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Gateways are decision points in the BPD. When reached, an expression is evaluated and based on the outcome of that expression, control flows in different paths. In IBPM, the JavaScript language is used to evaluate the decision's outcome.</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The simplest gateway is called the </a:t>
            </a:r>
            <a:r>
              <a:rPr kumimoji="0" lang="en-US" sz="1500" b="1" i="0" u="none" strike="noStrike" kern="1200" cap="none" spc="0" normalizeH="0" baseline="0" noProof="0" smtClean="0">
                <a:ln>
                  <a:noFill/>
                </a:ln>
                <a:solidFill>
                  <a:schemeClr val="tx2">
                    <a:lumMod val="50000"/>
                  </a:schemeClr>
                </a:solidFill>
                <a:effectLst/>
                <a:uLnTx/>
                <a:uFillTx/>
                <a:latin typeface="+mn-lt"/>
                <a:ea typeface="+mn-ea"/>
                <a:cs typeface="+mn-cs"/>
              </a:rPr>
              <a:t>Exclusive Gateway</a:t>
            </a: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 The outcome of the expression is a Boolean (true or false) outcome. The output of the decision is always that a single path is taken.</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The second type of gateway is the </a:t>
            </a:r>
            <a:r>
              <a:rPr kumimoji="0" lang="en-US" sz="1500" b="1" i="0" u="none" strike="noStrike" kern="1200" cap="none" spc="0" normalizeH="0" baseline="0" noProof="0" smtClean="0">
                <a:ln>
                  <a:noFill/>
                </a:ln>
                <a:solidFill>
                  <a:schemeClr val="tx2">
                    <a:lumMod val="50000"/>
                  </a:schemeClr>
                </a:solidFill>
                <a:effectLst/>
                <a:uLnTx/>
                <a:uFillTx/>
                <a:latin typeface="+mn-lt"/>
                <a:ea typeface="+mn-ea"/>
                <a:cs typeface="+mn-cs"/>
              </a:rPr>
              <a:t>Parallel Gateway</a:t>
            </a: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 It does not have an expression associated with it. When reached, all the paths associated are followed in parallel. Each followed path is termed a branch.</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The third type of gateway is called the </a:t>
            </a:r>
            <a:r>
              <a:rPr kumimoji="0" lang="en-US" sz="1500" b="1" i="0" u="none" strike="noStrike" kern="1200" cap="none" spc="0" normalizeH="0" baseline="0" noProof="0" smtClean="0">
                <a:ln>
                  <a:noFill/>
                </a:ln>
                <a:solidFill>
                  <a:schemeClr val="tx2">
                    <a:lumMod val="50000"/>
                  </a:schemeClr>
                </a:solidFill>
                <a:effectLst/>
                <a:uLnTx/>
                <a:uFillTx/>
                <a:latin typeface="+mn-lt"/>
                <a:ea typeface="+mn-ea"/>
                <a:cs typeface="+mn-cs"/>
              </a:rPr>
              <a:t>Inclusive Gateway</a:t>
            </a: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 Like the simple decision, there are expressions involved but in this case, control can flow from this primitive in one or more directions assuming multiple conditions evaluate to true.</a:t>
            </a: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pic>
        <p:nvPicPr>
          <p:cNvPr id="4" name="Picture 2"/>
          <p:cNvPicPr>
            <a:picLocks noChangeAspect="1" noChangeArrowheads="1"/>
          </p:cNvPicPr>
          <p:nvPr/>
        </p:nvPicPr>
        <p:blipFill>
          <a:blip r:embed="rId2" cstate="print"/>
          <a:srcRect/>
          <a:stretch>
            <a:fillRect/>
          </a:stretch>
        </p:blipFill>
        <p:spPr bwMode="auto">
          <a:xfrm>
            <a:off x="914400" y="5029200"/>
            <a:ext cx="609600" cy="60960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5" name="Picture 3"/>
          <p:cNvPicPr>
            <a:picLocks noChangeAspect="1" noChangeArrowheads="1"/>
          </p:cNvPicPr>
          <p:nvPr/>
        </p:nvPicPr>
        <p:blipFill>
          <a:blip r:embed="rId3" cstate="print"/>
          <a:srcRect/>
          <a:stretch>
            <a:fillRect/>
          </a:stretch>
        </p:blipFill>
        <p:spPr bwMode="auto">
          <a:xfrm>
            <a:off x="1981200" y="5029200"/>
            <a:ext cx="533400" cy="609600"/>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6" name="Picture 4"/>
          <p:cNvPicPr>
            <a:picLocks noChangeAspect="1" noChangeArrowheads="1"/>
          </p:cNvPicPr>
          <p:nvPr/>
        </p:nvPicPr>
        <p:blipFill>
          <a:blip r:embed="rId4" cstate="print"/>
          <a:srcRect/>
          <a:stretch>
            <a:fillRect/>
          </a:stretch>
        </p:blipFill>
        <p:spPr bwMode="auto">
          <a:xfrm>
            <a:off x="3200400" y="5029200"/>
            <a:ext cx="552450" cy="6096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(Coach) Service</a:t>
            </a:r>
            <a:endParaRPr lang="en-US" dirty="0"/>
          </a:p>
        </p:txBody>
      </p:sp>
      <p:sp>
        <p:nvSpPr>
          <p:cNvPr id="3" name="Content Placeholder 1"/>
          <p:cNvSpPr txBox="1">
            <a:spLocks/>
          </p:cNvSpPr>
          <p:nvPr/>
        </p:nvSpPr>
        <p:spPr>
          <a:xfrm>
            <a:off x="457200" y="1295400"/>
            <a:ext cx="8229600" cy="1115291"/>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Coaches represent user interface in IBPM</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lang="en-US" sz="1600" dirty="0" smtClean="0">
                <a:solidFill>
                  <a:schemeClr val="tx2">
                    <a:lumMod val="50000"/>
                  </a:schemeClr>
                </a:solidFill>
              </a:rPr>
              <a:t>Human Service may contain more than 1 coaches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On Execution</a:t>
            </a:r>
            <a:r>
              <a:rPr kumimoji="0" lang="en-US" sz="1600" b="0" i="0" u="none" strike="noStrike" kern="1200" cap="none" spc="0" normalizeH="0" noProof="0" dirty="0" smtClean="0">
                <a:ln>
                  <a:noFill/>
                </a:ln>
                <a:solidFill>
                  <a:schemeClr val="tx2">
                    <a:lumMod val="50000"/>
                  </a:schemeClr>
                </a:solidFill>
                <a:effectLst/>
                <a:uLnTx/>
                <a:uFillTx/>
                <a:latin typeface="+mn-lt"/>
                <a:ea typeface="+mn-ea"/>
                <a:cs typeface="+mn-cs"/>
              </a:rPr>
              <a:t> creates a Task for a user / team associated to that task</a:t>
            </a:r>
          </a:p>
        </p:txBody>
      </p:sp>
      <p:pic>
        <p:nvPicPr>
          <p:cNvPr id="4" name="Picture 2"/>
          <p:cNvPicPr>
            <a:picLocks noChangeAspect="1" noChangeArrowheads="1"/>
          </p:cNvPicPr>
          <p:nvPr/>
        </p:nvPicPr>
        <p:blipFill>
          <a:blip r:embed="rId3" cstate="print"/>
          <a:srcRect/>
          <a:stretch>
            <a:fillRect/>
          </a:stretch>
        </p:blipFill>
        <p:spPr bwMode="auto">
          <a:xfrm>
            <a:off x="914400" y="2507673"/>
            <a:ext cx="7696200" cy="2064327"/>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5" name="Picture 3"/>
          <p:cNvPicPr>
            <a:picLocks noChangeAspect="1" noChangeArrowheads="1"/>
          </p:cNvPicPr>
          <p:nvPr/>
        </p:nvPicPr>
        <p:blipFill>
          <a:blip r:embed="rId4" cstate="print"/>
          <a:srcRect/>
          <a:stretch>
            <a:fillRect/>
          </a:stretch>
        </p:blipFill>
        <p:spPr bwMode="auto">
          <a:xfrm>
            <a:off x="914400" y="4674028"/>
            <a:ext cx="7696200" cy="1595162"/>
          </a:xfrm>
          <a:prstGeom prst="rect">
            <a:avLst/>
          </a:prstGeom>
          <a:ln>
            <a:headEnd/>
            <a:tailEnd/>
          </a:ln>
        </p:spPr>
        <p:style>
          <a:lnRef idx="2">
            <a:schemeClr val="accent1"/>
          </a:lnRef>
          <a:fillRef idx="1">
            <a:schemeClr val="lt1"/>
          </a:fillRef>
          <a:effectRef idx="0">
            <a:schemeClr val="accent1"/>
          </a:effectRef>
          <a:fontRef idx="minor">
            <a:schemeClr val="dk1"/>
          </a:fontRef>
        </p:style>
      </p:pic>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xmlns="" val="1204865988"/>
              </p:ext>
            </p:extLst>
          </p:nvPr>
        </p:nvGraphicFramePr>
        <p:xfrm>
          <a:off x="8686800" y="5497665"/>
          <a:ext cx="914400" cy="771525"/>
        </p:xfrm>
        <a:graphic>
          <a:graphicData uri="http://schemas.openxmlformats.org/presentationml/2006/ole">
            <p:oleObj spid="_x0000_s226311" name="Presentation" showAsIcon="1" r:id="rId5" imgW="914400" imgH="771480" progId="PowerPoint.Show.12">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BPM Events</a:t>
            </a:r>
            <a:endParaRPr lang="en-US" dirty="0"/>
          </a:p>
        </p:txBody>
      </p:sp>
      <p:graphicFrame>
        <p:nvGraphicFramePr>
          <p:cNvPr id="9" name="Object 8">
            <a:hlinkClick r:id="" action="ppaction://ole?verb=0"/>
          </p:cNvPr>
          <p:cNvGraphicFramePr>
            <a:graphicFrameLocks noChangeAspect="1"/>
          </p:cNvGraphicFramePr>
          <p:nvPr>
            <p:extLst>
              <p:ext uri="{D42A27DB-BD31-4B8C-83A1-F6EECF244321}">
                <p14:modId xmlns:p14="http://schemas.microsoft.com/office/powerpoint/2010/main" xmlns="" val="3279904499"/>
              </p:ext>
            </p:extLst>
          </p:nvPr>
        </p:nvGraphicFramePr>
        <p:xfrm>
          <a:off x="4113962" y="3111988"/>
          <a:ext cx="914400" cy="771525"/>
        </p:xfrm>
        <a:graphic>
          <a:graphicData uri="http://schemas.openxmlformats.org/presentationml/2006/ole">
            <p:oleObj spid="_x0000_s224275" name="Presentation" showAsIcon="1" r:id="rId3" imgW="914400" imgH="771480" progId="PowerPoint.Show.12">
              <p:embed/>
            </p:oleObj>
          </a:graphicData>
        </a:graphic>
      </p:graphicFrame>
    </p:spTree>
    <p:extLst>
      <p:ext uri="{BB962C8B-B14F-4D97-AF65-F5344CB8AC3E}">
        <p14:creationId xmlns:p14="http://schemas.microsoft.com/office/powerpoint/2010/main" xmlns="" val="2099495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5" name="Content Placeholder 2"/>
          <p:cNvSpPr>
            <a:spLocks noGrp="1"/>
          </p:cNvSpPr>
          <p:nvPr>
            <p:ph sz="quarter" idx="10"/>
          </p:nvPr>
        </p:nvSpPr>
        <p:spPr>
          <a:xfrm>
            <a:off x="317501" y="1511300"/>
            <a:ext cx="9267824" cy="4584700"/>
          </a:xfrm>
        </p:spPr>
        <p:txBody>
          <a:bodyPr/>
          <a:lstStyle/>
          <a:p>
            <a:pPr marL="0" indent="0">
              <a:buNone/>
            </a:pPr>
            <a:r>
              <a:rPr lang="en-US" sz="1200" b="1" dirty="0"/>
              <a:t>NOTICE TO THE RECIPIENT OF THIS DOCUMENT</a:t>
            </a:r>
          </a:p>
          <a:p>
            <a:pPr marL="0" indent="0">
              <a:buNone/>
            </a:pPr>
            <a:r>
              <a:rPr lang="en-US" sz="1200" dirty="0"/>
              <a:t>The information contained herein is considered proprietary and confidential information of Capgemini  Financial Services USA Inc. (together with its affiliates, “Capgemini”) including Capgemini Financial Services USA Inc. , and its release would offer substantial benefit to competitors offering similar services. This material includes descriptions of methodologies and concepts derived through substantial research and development efforts undertaken by Capgemini. Therefore, the use or release of the information contained in this proposal for purposes other than an evaluation of its contents as a basis for contract award is prohibited, and it is the position of Capgemini that the materials herein are not considered subject to release under the Freedom of Information Act, if applicable. </a:t>
            </a:r>
          </a:p>
          <a:p>
            <a:pPr marL="0" indent="0" algn="just">
              <a:buNone/>
            </a:pPr>
            <a:r>
              <a:rPr lang="en-US" sz="1200" dirty="0"/>
              <a:t>Copyright </a:t>
            </a:r>
            <a:r>
              <a:rPr lang="en-US" sz="1200" dirty="0" smtClean="0"/>
              <a:t>2013 </a:t>
            </a:r>
            <a:r>
              <a:rPr lang="en-US" sz="1200" dirty="0"/>
              <a:t>Capgemini Financial Services USA Inc. . All rights reserved. No part of this proposal may be reproduced by any means or transmitted without the prior written permission of Capgemini except with respect to copies made or transmitted internally by you for the purpose of evaluating this proposal. All copies of this proposal (or any portion hereof) and any accompanying electronic copies should be returned to Capgemini or, at </a:t>
            </a:r>
            <a:r>
              <a:rPr lang="en-US" sz="1200" dirty="0" err="1"/>
              <a:t>Capgemini’s</a:t>
            </a:r>
            <a:r>
              <a:rPr lang="en-US" sz="1200" dirty="0"/>
              <a:t> option, destroyed at the end of the proposal evaluation period if Capgemini is not selected.</a:t>
            </a:r>
          </a:p>
          <a:p>
            <a:pPr marL="0" indent="0" algn="just">
              <a:buNone/>
            </a:pPr>
            <a:r>
              <a:rPr lang="en-US" sz="1200" dirty="0"/>
              <a:t>Neither submission by Capgemini nor your acceptance of this proposal, in whole or in part, constitutes acceptance by Capgemini of any contractual terms contained in your Request for Proposal, if any, and shall not form a binding agreement between the parties. Such an agreement shall only exist upon the execution of a mutually acceptable contract by both parties. Except as otherwise set forth in such a contract, Capgemini makes no representations or warranties to you. </a:t>
            </a:r>
          </a:p>
          <a:p>
            <a:pPr marL="0" indent="0" algn="just">
              <a:buNone/>
            </a:pPr>
            <a:r>
              <a:rPr lang="en-US" sz="1200" dirty="0"/>
              <a:t>The term "Capgemini" appearing elsewhere in this proposal may refer to Capgemini Financial Services USA Inc. , or to one or more of its global affiliates; however, this proposal is being submitted by Capgemini Financial Services USA Inc., which is solely responsible for its contents.</a:t>
            </a:r>
          </a:p>
          <a:p>
            <a:pPr marL="0" indent="0" algn="r">
              <a:buNone/>
            </a:pPr>
            <a:r>
              <a:rPr lang="en-US" sz="1200" b="1" dirty="0"/>
              <a:t>© Copyright </a:t>
            </a:r>
            <a:r>
              <a:rPr lang="en-US" sz="1200" b="1" dirty="0" smtClean="0"/>
              <a:t>2013. </a:t>
            </a:r>
            <a:r>
              <a:rPr lang="en-US" sz="1200" b="1" dirty="0"/>
              <a:t>Capgemini Financial Services USA </a:t>
            </a:r>
            <a:r>
              <a:rPr lang="en-US" sz="1200" b="1" dirty="0" err="1"/>
              <a:t>Inc</a:t>
            </a:r>
            <a:endParaRPr lang="en-US" sz="1200" dirty="0">
              <a:solidFill>
                <a:srgbClr val="FF0000"/>
              </a:solidFill>
            </a:endParaRPr>
          </a:p>
        </p:txBody>
      </p:sp>
    </p:spTree>
    <p:extLst>
      <p:ext uri="{BB962C8B-B14F-4D97-AF65-F5344CB8AC3E}">
        <p14:creationId xmlns:p14="http://schemas.microsoft.com/office/powerpoint/2010/main" xmlns="" val="4179426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SQL Integration &amp; EPV-ENV</a:t>
            </a:r>
            <a:endParaRPr lang="en-US" dirty="0"/>
          </a:p>
        </p:txBody>
      </p:sp>
      <p:sp>
        <p:nvSpPr>
          <p:cNvPr id="3" name="Content Placeholder 1"/>
          <p:cNvSpPr txBox="1">
            <a:spLocks/>
          </p:cNvSpPr>
          <p:nvPr/>
        </p:nvSpPr>
        <p:spPr>
          <a:xfrm>
            <a:off x="457200" y="1481329"/>
            <a:ext cx="8229600" cy="2217836"/>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xmlns="" val="4059226813"/>
              </p:ext>
            </p:extLst>
          </p:nvPr>
        </p:nvGraphicFramePr>
        <p:xfrm>
          <a:off x="4495800" y="3041650"/>
          <a:ext cx="914400" cy="771525"/>
        </p:xfrm>
        <a:graphic>
          <a:graphicData uri="http://schemas.openxmlformats.org/presentationml/2006/ole">
            <p:oleObj spid="_x0000_s228354" name="Presentation" showAsIcon="1" r:id="rId3" imgW="914400" imgH="771480" progId="PowerPoint.Show.12">
              <p:embed/>
            </p:oleObj>
          </a:graphicData>
        </a:graphic>
      </p:graphicFrame>
    </p:spTree>
    <p:extLst>
      <p:ext uri="{BB962C8B-B14F-4D97-AF65-F5344CB8AC3E}">
        <p14:creationId xmlns:p14="http://schemas.microsoft.com/office/powerpoint/2010/main" xmlns="" val="3675219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1"/>
          <p:cNvSpPr txBox="1">
            <a:spLocks/>
          </p:cNvSpPr>
          <p:nvPr/>
        </p:nvSpPr>
        <p:spPr>
          <a:xfrm>
            <a:off x="457200" y="1481329"/>
            <a:ext cx="8229600" cy="2217836"/>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xmlns="" val="4093266094"/>
              </p:ext>
            </p:extLst>
          </p:nvPr>
        </p:nvGraphicFramePr>
        <p:xfrm>
          <a:off x="4495800" y="3041650"/>
          <a:ext cx="914400" cy="771525"/>
        </p:xfrm>
        <a:graphic>
          <a:graphicData uri="http://schemas.openxmlformats.org/presentationml/2006/ole">
            <p:oleObj spid="_x0000_s225294" name="Presentation" showAsIcon="1" r:id="rId3" imgW="914400" imgH="771480" progId="PowerPoint.Show.12">
              <p:embed/>
            </p:oleObj>
          </a:graphicData>
        </a:graphic>
      </p:graphicFrame>
    </p:spTree>
    <p:extLst>
      <p:ext uri="{BB962C8B-B14F-4D97-AF65-F5344CB8AC3E}">
        <p14:creationId xmlns:p14="http://schemas.microsoft.com/office/powerpoint/2010/main" xmlns="" val="99349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Inbound </a:t>
            </a:r>
            <a:r>
              <a:rPr lang="en-US" dirty="0" err="1" smtClean="0"/>
              <a:t>Webservices</a:t>
            </a:r>
            <a:endParaRPr lang="en-US" dirty="0"/>
          </a:p>
        </p:txBody>
      </p:sp>
      <p:sp>
        <p:nvSpPr>
          <p:cNvPr id="3" name="Content Placeholder 1"/>
          <p:cNvSpPr txBox="1">
            <a:spLocks/>
          </p:cNvSpPr>
          <p:nvPr/>
        </p:nvSpPr>
        <p:spPr>
          <a:xfrm>
            <a:off x="457200" y="1481329"/>
            <a:ext cx="8229600" cy="1982308"/>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An inbound Web Service is the notion that a IBPM solution can "advertise" or "expose" itself as a Web Service allowing it to be called from an external Web Service caller or client. In a typical Web Service, there can be multiple "operations" defined on a single service. IBPM's mapping to the concept of Web Services is that when a web service definition is made, one or more operations may be defined. For each operation defined on that Web Service, an IBPM Service definition is mapped to it.</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For each operation, there is a reference to a corresponding IBPM Service definition.</a:t>
            </a: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pic>
        <p:nvPicPr>
          <p:cNvPr id="4" name="Picture 3"/>
          <p:cNvPicPr>
            <a:picLocks noChangeAspect="1" noChangeArrowheads="1"/>
          </p:cNvPicPr>
          <p:nvPr/>
        </p:nvPicPr>
        <p:blipFill>
          <a:blip r:embed="rId2" cstate="print"/>
          <a:srcRect/>
          <a:stretch>
            <a:fillRect/>
          </a:stretch>
        </p:blipFill>
        <p:spPr bwMode="auto">
          <a:xfrm>
            <a:off x="762000" y="3886200"/>
            <a:ext cx="7662863" cy="20574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Outbound </a:t>
            </a:r>
            <a:r>
              <a:rPr lang="en-US" dirty="0" err="1" smtClean="0"/>
              <a:t>Webservices</a:t>
            </a:r>
            <a:endParaRPr lang="en-US" dirty="0"/>
          </a:p>
        </p:txBody>
      </p:sp>
      <p:sp>
        <p:nvSpPr>
          <p:cNvPr id="4" name="Content Placeholder 1"/>
          <p:cNvSpPr txBox="1">
            <a:spLocks/>
          </p:cNvSpPr>
          <p:nvPr/>
        </p:nvSpPr>
        <p:spPr>
          <a:xfrm>
            <a:off x="457200" y="1219200"/>
            <a:ext cx="8229600" cy="2507673"/>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400" b="0" i="0" u="none" strike="noStrike" kern="1200" cap="none" spc="0" normalizeH="0" baseline="0" noProof="0" smtClean="0">
                <a:ln>
                  <a:noFill/>
                </a:ln>
                <a:solidFill>
                  <a:schemeClr val="tx2">
                    <a:lumMod val="50000"/>
                  </a:schemeClr>
                </a:solidFill>
                <a:effectLst/>
                <a:uLnTx/>
                <a:uFillTx/>
                <a:latin typeface="+mn-lt"/>
                <a:ea typeface="+mn-ea"/>
                <a:cs typeface="+mn-cs"/>
              </a:rPr>
              <a:t>One of the more common ways that a service is exposed is through the technology known as WebServices. Web Services is an encoding of an XML document sent over an HTTP transport. WebServices is an open an industry standard composed of a number of key specifications including SOAP and WSDL.</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400" b="0" i="0" u="none" strike="noStrike" kern="1200" cap="none" spc="0" normalizeH="0" baseline="0" noProof="0" smtClean="0">
                <a:ln>
                  <a:noFill/>
                </a:ln>
                <a:solidFill>
                  <a:schemeClr val="tx2">
                    <a:lumMod val="50000"/>
                  </a:schemeClr>
                </a:solidFill>
                <a:effectLst/>
                <a:uLnTx/>
                <a:uFillTx/>
                <a:latin typeface="+mn-lt"/>
                <a:ea typeface="+mn-ea"/>
                <a:cs typeface="+mn-cs"/>
              </a:rPr>
              <a:t>The description of an external Web Service is commonly described in a Web Services Definition Language (WSDL) file. In order for IBPM to know how and where to call a Web Service, we need to make the WSDL document that describes that service known. A common convention is that when a Web Service is published a URL can be supplied which will return the WSDL for that WebService. </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400" b="0" i="0" u="none" strike="noStrike" kern="1200" cap="none" spc="0" normalizeH="0" baseline="0" noProof="0" smtClean="0">
                <a:ln>
                  <a:noFill/>
                </a:ln>
                <a:solidFill>
                  <a:schemeClr val="tx2">
                    <a:lumMod val="50000"/>
                  </a:schemeClr>
                </a:solidFill>
                <a:effectLst/>
                <a:uLnTx/>
                <a:uFillTx/>
                <a:latin typeface="+mn-lt"/>
                <a:ea typeface="+mn-ea"/>
                <a:cs typeface="+mn-cs"/>
              </a:rPr>
              <a:t>http://localhost:9080/MyProject/MyWebService</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400" b="0" i="0" u="none" strike="noStrike" kern="1200" cap="none" spc="0" normalizeH="0" baseline="0" noProof="0" smtClean="0">
                <a:ln>
                  <a:noFill/>
                </a:ln>
                <a:solidFill>
                  <a:schemeClr val="tx2">
                    <a:lumMod val="50000"/>
                  </a:schemeClr>
                </a:solidFill>
                <a:effectLst/>
                <a:uLnTx/>
                <a:uFillTx/>
                <a:latin typeface="+mn-lt"/>
                <a:ea typeface="+mn-ea"/>
                <a:cs typeface="+mn-cs"/>
              </a:rPr>
              <a:t>http://localhost:9080/MyProject/MyWebService?WSDL</a:t>
            </a:r>
            <a:endParaRPr kumimoji="0" lang="en-US" sz="1400" b="0" i="0" u="none" strike="noStrike" kern="1200" cap="none" spc="0" normalizeH="0" baseline="0" noProof="0" dirty="0">
              <a:ln>
                <a:noFill/>
              </a:ln>
              <a:solidFill>
                <a:schemeClr val="tx2">
                  <a:lumMod val="50000"/>
                </a:schemeClr>
              </a:solidFill>
              <a:effectLst/>
              <a:uLnTx/>
              <a:uFillTx/>
              <a:latin typeface="+mn-lt"/>
              <a:ea typeface="+mn-ea"/>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685800" y="3962400"/>
            <a:ext cx="7848600" cy="194310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 , Scoreboards &amp; Dashboards</a:t>
            </a:r>
            <a:endParaRPr lang="en-US" dirty="0"/>
          </a:p>
        </p:txBody>
      </p:sp>
      <p:sp>
        <p:nvSpPr>
          <p:cNvPr id="3" name="Content Placeholder 1"/>
          <p:cNvSpPr txBox="1">
            <a:spLocks/>
          </p:cNvSpPr>
          <p:nvPr/>
        </p:nvSpPr>
        <p:spPr>
          <a:xfrm>
            <a:off x="457200" y="1481328"/>
            <a:ext cx="8229600" cy="4525963"/>
          </a:xfrm>
          <a:prstGeom prst="rect">
            <a:avLst/>
          </a:prstGeom>
        </p:spPr>
        <p:txBody>
          <a:bodyPr>
            <a:normAutofit fontScale="92500"/>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IBM BPM provides the following options for reports: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Out of the box scoreboards Enable you to analyze personal performance, team performance, business process performance, and SLA violations with minimal configuration. These scoreboards are available by default in Process Portal. Reports Enable you to analyze business data specific to your processes. You can define the variables to track and create the customized reports to query your tracked data in Process Designer. Users can view the resulting report scoreboards in Process Portal or any browser. The ad-hoc report wizard in the Designer provides a way to quickly configure and publish a report Or you can configure a more advanced report</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IBM BPM also enables you to create ad-hoc reports in the Process Portal.</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Reports generated in third-party tools You can query the IBM BPM Performance Data Warehouse and extract data using another tool such as Microsoft Access.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endParaRP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1" i="0" u="none" strike="noStrike" kern="1200" cap="none" spc="0" normalizeH="0" baseline="0" noProof="0" smtClean="0">
                <a:ln>
                  <a:noFill/>
                </a:ln>
                <a:solidFill>
                  <a:schemeClr val="tx2">
                    <a:lumMod val="50000"/>
                  </a:schemeClr>
                </a:solidFill>
                <a:effectLst/>
                <a:uLnTx/>
                <a:uFillTx/>
                <a:latin typeface="+mn-lt"/>
                <a:ea typeface="+mn-ea"/>
                <a:cs typeface="+mn-cs"/>
              </a:rPr>
              <a:t>Using out of the box scoreboards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My Performance: Members of the All Users participant group</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My Team Performance: Members of the Managers participant group</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Process Performance: Members of the Process Owner participant group</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SLA Overview: Members of the Process Owner participant group</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Process Portal</a:t>
            </a:r>
            <a:endParaRPr lang="en-US" dirty="0"/>
          </a:p>
        </p:txBody>
      </p:sp>
      <p:sp>
        <p:nvSpPr>
          <p:cNvPr id="3" name="Content Placeholder 1"/>
          <p:cNvSpPr txBox="1">
            <a:spLocks/>
          </p:cNvSpPr>
          <p:nvPr/>
        </p:nvSpPr>
        <p:spPr>
          <a:xfrm>
            <a:off x="457200" y="1481328"/>
            <a:ext cx="8229600" cy="1192599"/>
          </a:xfrm>
          <a:prstGeom prst="rect">
            <a:avLst/>
          </a:prstGeom>
        </p:spPr>
        <p:txBody>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Process Portal is the IBM supplied environment from which users can interact with processes managed by IBM BPM. Process Portal is a browser based framework for interacting with process instances.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smtClean="0">
                <a:ln>
                  <a:noFill/>
                </a:ln>
                <a:solidFill>
                  <a:schemeClr val="tx2">
                    <a:lumMod val="50000"/>
                  </a:schemeClr>
                </a:solidFill>
                <a:effectLst/>
                <a:uLnTx/>
                <a:uFillTx/>
                <a:latin typeface="+mn-lt"/>
                <a:ea typeface="+mn-ea"/>
                <a:cs typeface="+mn-cs"/>
              </a:rPr>
              <a:t>It can be reached at the following URL: https://localhost:9444/ProcessPortal/login.jsp</a:t>
            </a: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pic>
        <p:nvPicPr>
          <p:cNvPr id="4" name="Picture 2"/>
          <p:cNvPicPr>
            <a:picLocks noChangeAspect="1" noChangeArrowheads="1"/>
          </p:cNvPicPr>
          <p:nvPr/>
        </p:nvPicPr>
        <p:blipFill>
          <a:blip r:embed="rId2" cstate="print"/>
          <a:srcRect/>
          <a:stretch>
            <a:fillRect/>
          </a:stretch>
        </p:blipFill>
        <p:spPr bwMode="auto">
          <a:xfrm>
            <a:off x="838200" y="2971800"/>
            <a:ext cx="7553325" cy="2486025"/>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Admin Portal</a:t>
            </a:r>
            <a:endParaRPr lang="en-US" dirty="0"/>
          </a:p>
        </p:txBody>
      </p:sp>
      <p:sp>
        <p:nvSpPr>
          <p:cNvPr id="3" name="Content Placeholder 1"/>
          <p:cNvSpPr txBox="1">
            <a:spLocks/>
          </p:cNvSpPr>
          <p:nvPr/>
        </p:nvSpPr>
        <p:spPr>
          <a:xfrm>
            <a:off x="457200" y="1481328"/>
            <a:ext cx="8229600" cy="4525963"/>
          </a:xfrm>
          <a:prstGeom prst="rect">
            <a:avLst/>
          </a:prstGeom>
        </p:spPr>
        <p:txBody>
          <a:bodyPr>
            <a:normAutofit/>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The Process Admin Console is a web based interface for system administrators. It provides a wealth of functions for system operations.</a:t>
            </a:r>
          </a:p>
          <a:p>
            <a:pPr marL="707478" lvl="1"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Manage Caches</a:t>
            </a:r>
          </a:p>
          <a:p>
            <a:pPr marL="707478" lvl="1"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Task Cleanup</a:t>
            </a:r>
          </a:p>
          <a:p>
            <a:pPr marL="707478" lvl="1"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User Management</a:t>
            </a:r>
          </a:p>
          <a:p>
            <a:pPr marL="1186356" lvl="2"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User Management Working with users: Process Admin - User Management</a:t>
            </a:r>
          </a:p>
          <a:p>
            <a:pPr marL="1186356" lvl="2"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Group Management Working with global groups and group membership: Group Management</a:t>
            </a:r>
          </a:p>
          <a:p>
            <a:pPr marL="707478" lvl="1"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Bulk User Attribute Assignment Setting attributes on user definitions: Bulk User Attribute Assignment</a:t>
            </a:r>
          </a:p>
          <a:p>
            <a:pPr marL="707478" lvl="1" indent="-228600" defTabSz="914342">
              <a:spcAft>
                <a:spcPts val="600"/>
              </a:spcAft>
              <a:buClr>
                <a:schemeClr val="accent5"/>
              </a:buClr>
              <a:buFont typeface="Wingdings" pitchFamily="2" charset="2"/>
              <a:buChar char="§"/>
            </a:pPr>
            <a:r>
              <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rPr>
              <a:t>User Synchronization</a:t>
            </a:r>
          </a:p>
          <a:p>
            <a:pPr marL="707478" lvl="1" indent="-228600" defTabSz="914342">
              <a:spcAft>
                <a:spcPts val="600"/>
              </a:spcAft>
              <a:buClr>
                <a:schemeClr val="accent5"/>
              </a:buClr>
              <a:buFont typeface="Wingdings" pitchFamily="2" charset="2"/>
              <a:buChar cha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Monitoring</a:t>
            </a:r>
          </a:p>
          <a:p>
            <a:pPr marL="707478" lvl="1" indent="-228600" defTabSz="914342">
              <a:spcAft>
                <a:spcPts val="600"/>
              </a:spcAft>
              <a:buClr>
                <a:schemeClr val="accent5"/>
              </a:buClr>
              <a:buFont typeface="Wingdings" pitchFamily="2" charset="2"/>
              <a:buChar cha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Instrumentation</a:t>
            </a:r>
          </a:p>
          <a:p>
            <a:pPr marL="707478" lvl="1" indent="-228600" defTabSz="914342">
              <a:spcAft>
                <a:spcPts val="600"/>
              </a:spcAft>
              <a:buClr>
                <a:schemeClr val="accent5"/>
              </a:buClr>
              <a:buFont typeface="Wingdings" pitchFamily="2" charset="2"/>
              <a:buChar char="§"/>
            </a:pPr>
            <a:r>
              <a:rPr kumimoji="0" lang="en-US" sz="1600" b="0" i="0" u="none" strike="noStrike" kern="1200" cap="none" spc="0" normalizeH="0" baseline="0" noProof="0" dirty="0" smtClean="0">
                <a:ln>
                  <a:noFill/>
                </a:ln>
                <a:solidFill>
                  <a:schemeClr val="tx2">
                    <a:lumMod val="50000"/>
                  </a:schemeClr>
                </a:solidFill>
                <a:effectLst/>
                <a:uLnTx/>
                <a:uFillTx/>
                <a:latin typeface="+mn-lt"/>
                <a:ea typeface="+mn-ea"/>
                <a:cs typeface="+mn-cs"/>
              </a:rPr>
              <a:t>Process Monitor</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500" b="0" i="0" u="none" strike="noStrike" kern="1200" cap="none" spc="0" normalizeH="0" baseline="0" noProof="0" dirty="0" smtClean="0">
              <a:ln>
                <a:noFill/>
              </a:ln>
              <a:solidFill>
                <a:schemeClr val="tx2">
                  <a:lumMod val="50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Admin Portal</a:t>
            </a:r>
            <a:endParaRPr lang="en-US" dirty="0"/>
          </a:p>
        </p:txBody>
      </p:sp>
      <p:sp>
        <p:nvSpPr>
          <p:cNvPr id="3" name="Content Placeholder 1"/>
          <p:cNvSpPr txBox="1">
            <a:spLocks/>
          </p:cNvSpPr>
          <p:nvPr/>
        </p:nvSpPr>
        <p:spPr>
          <a:xfrm>
            <a:off x="457200" y="1481328"/>
            <a:ext cx="8229600" cy="2300963"/>
          </a:xfrm>
          <a:prstGeom prst="rect">
            <a:avLst/>
          </a:prstGeom>
        </p:spPr>
        <p:txBody>
          <a:bodyPr>
            <a:normAutofit lnSpcReduction="10000"/>
          </a:bodyPr>
          <a:lstStyle/>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Event Manager</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Monitor</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EM JMS Error Queue</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Manage EPVs</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My Password Management</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Change Password</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r>
              <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rPr>
              <a:t>Saved Search Admin</a:t>
            </a: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600" b="0" i="0" u="none" strike="noStrike" kern="1200" cap="none" spc="0" normalizeH="0" baseline="0" noProof="0" smtClean="0">
              <a:ln>
                <a:noFill/>
              </a:ln>
              <a:solidFill>
                <a:schemeClr val="tx2">
                  <a:lumMod val="50000"/>
                </a:schemeClr>
              </a:solidFill>
              <a:effectLst/>
              <a:uLnTx/>
              <a:uFillTx/>
              <a:latin typeface="+mn-lt"/>
              <a:ea typeface="+mn-ea"/>
              <a:cs typeface="+mn-cs"/>
            </a:endParaRPr>
          </a:p>
          <a:p>
            <a:pPr marL="228600" marR="0" lvl="0" indent="-228600" algn="l" defTabSz="914342" rtl="0" eaLnBrk="1" fontAlgn="auto" latinLnBrk="0" hangingPunct="1">
              <a:lnSpc>
                <a:spcPct val="100000"/>
              </a:lnSpc>
              <a:spcBef>
                <a:spcPts val="0"/>
              </a:spcBef>
              <a:spcAft>
                <a:spcPts val="600"/>
              </a:spcAft>
              <a:buClr>
                <a:schemeClr val="accent5"/>
              </a:buClr>
              <a:buSzTx/>
              <a:buFont typeface="Wingdings" pitchFamily="2" charset="2"/>
              <a:buChar char="§"/>
              <a:tabLst/>
              <a:defRPr/>
            </a:pPr>
            <a:endParaRPr kumimoji="0" lang="en-US" sz="1400" b="0" i="0" u="none" strike="noStrike" kern="1200" cap="none" spc="0" normalizeH="0" baseline="0" noProof="0" dirty="0">
              <a:ln>
                <a:noFill/>
              </a:ln>
              <a:solidFill>
                <a:schemeClr val="tx2">
                  <a:lumMod val="50000"/>
                </a:schemeClr>
              </a:solidFill>
              <a:effectLst/>
              <a:uLnTx/>
              <a:uFillTx/>
              <a:latin typeface="+mn-lt"/>
              <a:ea typeface="+mn-ea"/>
              <a:cs typeface="+mn-cs"/>
            </a:endParaRPr>
          </a:p>
        </p:txBody>
      </p:sp>
      <p:pic>
        <p:nvPicPr>
          <p:cNvPr id="4" name="Picture 2"/>
          <p:cNvPicPr>
            <a:picLocks noChangeAspect="1" noChangeArrowheads="1"/>
          </p:cNvPicPr>
          <p:nvPr/>
        </p:nvPicPr>
        <p:blipFill>
          <a:blip r:embed="rId2" cstate="print"/>
          <a:srcRect/>
          <a:stretch>
            <a:fillRect/>
          </a:stretch>
        </p:blipFill>
        <p:spPr bwMode="auto">
          <a:xfrm>
            <a:off x="762000" y="3581400"/>
            <a:ext cx="7696200" cy="2343150"/>
          </a:xfrm>
          <a:prstGeom prst="rect">
            <a:avLst/>
          </a:prstGeom>
          <a:ln>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40570" name="think-cell Slide" r:id="rId5" imgW="360" imgH="360"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36474" name="think-cell Slide" r:id="rId7" imgW="360" imgH="360" progId="">
              <p:embed/>
            </p:oleObj>
          </a:graphicData>
        </a:graphic>
      </p:graphicFrame>
      <p:sp>
        <p:nvSpPr>
          <p:cNvPr id="2" name="Titre 1"/>
          <p:cNvSpPr>
            <a:spLocks noGrp="1"/>
          </p:cNvSpPr>
          <p:nvPr>
            <p:ph type="title"/>
            <p:custDataLst>
              <p:tags r:id="rId3"/>
            </p:custDataLst>
          </p:nvPr>
        </p:nvSpPr>
        <p:spPr/>
        <p:txBody>
          <a:bodyPr/>
          <a:lstStyle/>
          <a:p>
            <a:r>
              <a:rPr lang="en-US" dirty="0" smtClean="0"/>
              <a:t>Agenda</a:t>
            </a:r>
            <a:endParaRPr lang="en-US" dirty="0"/>
          </a:p>
        </p:txBody>
      </p:sp>
      <p:sp>
        <p:nvSpPr>
          <p:cNvPr id="3" name="Espace réservé du contenu 2"/>
          <p:cNvSpPr>
            <a:spLocks noGrp="1"/>
          </p:cNvSpPr>
          <p:nvPr>
            <p:ph sz="quarter" idx="10"/>
            <p:custDataLst>
              <p:tags r:id="rId4"/>
            </p:custDataLst>
          </p:nvPr>
        </p:nvSpPr>
        <p:spPr>
          <a:xfrm>
            <a:off x="877687" y="1058617"/>
            <a:ext cx="6807651" cy="2950251"/>
          </a:xfrm>
        </p:spPr>
        <p:txBody>
          <a:bodyPr/>
          <a:lstStyle/>
          <a:p>
            <a:r>
              <a:rPr lang="en-US" sz="1000" b="1" dirty="0" smtClean="0"/>
              <a:t>What is BPM</a:t>
            </a:r>
          </a:p>
          <a:p>
            <a:r>
              <a:rPr lang="en-US" sz="1000" b="1" dirty="0" smtClean="0"/>
              <a:t>Introduction of IBM BPM</a:t>
            </a:r>
          </a:p>
          <a:p>
            <a:r>
              <a:rPr lang="en-US" sz="1000" b="1" dirty="0" smtClean="0"/>
              <a:t>History of IBM BPM</a:t>
            </a:r>
          </a:p>
          <a:p>
            <a:r>
              <a:rPr lang="en-US" sz="1000" b="1" dirty="0" smtClean="0"/>
              <a:t>IBM BPM Packaging and Versions</a:t>
            </a:r>
          </a:p>
          <a:p>
            <a:r>
              <a:rPr lang="en-US" sz="1000" b="1" dirty="0" smtClean="0"/>
              <a:t>IBM BPM Architecture</a:t>
            </a:r>
          </a:p>
          <a:p>
            <a:r>
              <a:rPr lang="en-US" sz="1000" b="1" dirty="0" smtClean="0"/>
              <a:t>Introduction to Process Designer</a:t>
            </a:r>
          </a:p>
          <a:p>
            <a:r>
              <a:rPr lang="en-US" sz="1000" b="1" dirty="0" smtClean="0"/>
              <a:t>Business Process Definition</a:t>
            </a:r>
          </a:p>
          <a:p>
            <a:r>
              <a:rPr lang="en-US" sz="1000" b="1" dirty="0" smtClean="0"/>
              <a:t>Swim lanes and Team</a:t>
            </a:r>
          </a:p>
          <a:p>
            <a:r>
              <a:rPr lang="en-US" sz="1000" b="1" dirty="0" smtClean="0"/>
              <a:t>Variables</a:t>
            </a:r>
          </a:p>
          <a:p>
            <a:r>
              <a:rPr lang="en-US" sz="1000" b="1" dirty="0" smtClean="0"/>
              <a:t>Activities</a:t>
            </a:r>
          </a:p>
          <a:p>
            <a:r>
              <a:rPr lang="en-US" sz="1000" b="1" smtClean="0"/>
              <a:t>Gateways</a:t>
            </a:r>
            <a:endParaRPr lang="en-US" sz="1000" b="1" dirty="0" smtClean="0"/>
          </a:p>
          <a:p>
            <a:r>
              <a:rPr lang="en-US" sz="1000" b="1" dirty="0" smtClean="0"/>
              <a:t>Coach Service</a:t>
            </a:r>
          </a:p>
          <a:p>
            <a:r>
              <a:rPr lang="en-US" sz="1000" b="1" dirty="0" smtClean="0"/>
              <a:t>Under Cover Agent</a:t>
            </a:r>
          </a:p>
          <a:p>
            <a:r>
              <a:rPr lang="en-US" sz="1000" b="1" dirty="0"/>
              <a:t>IBM BPM </a:t>
            </a:r>
            <a:r>
              <a:rPr lang="en-US" sz="1000" b="1" dirty="0" smtClean="0"/>
              <a:t>events</a:t>
            </a:r>
          </a:p>
          <a:p>
            <a:r>
              <a:rPr lang="en-US" sz="1000" b="1" dirty="0" smtClean="0"/>
              <a:t>Java Integration</a:t>
            </a:r>
          </a:p>
          <a:p>
            <a:r>
              <a:rPr lang="en-US" sz="1000" b="1" dirty="0" smtClean="0"/>
              <a:t>EPV and ENV’s</a:t>
            </a:r>
          </a:p>
          <a:p>
            <a:r>
              <a:rPr lang="en-US" sz="1000" b="1" dirty="0" smtClean="0"/>
              <a:t>Error Handling</a:t>
            </a:r>
          </a:p>
          <a:p>
            <a:r>
              <a:rPr lang="en-US" sz="1000" b="1" dirty="0" smtClean="0"/>
              <a:t>Inbound Web services</a:t>
            </a:r>
          </a:p>
          <a:p>
            <a:r>
              <a:rPr lang="en-US" sz="1000" b="1" dirty="0" smtClean="0"/>
              <a:t>Outbound Web services</a:t>
            </a:r>
          </a:p>
          <a:p>
            <a:r>
              <a:rPr lang="en-US" sz="1000" b="1" dirty="0" smtClean="0"/>
              <a:t>Reports, Scoreboards &amp; Dashboards</a:t>
            </a:r>
          </a:p>
          <a:p>
            <a:r>
              <a:rPr lang="en-US" sz="1000" b="1" dirty="0" smtClean="0"/>
              <a:t>Working with Process Portal</a:t>
            </a:r>
          </a:p>
          <a:p>
            <a:r>
              <a:rPr lang="en-US" sz="1000" b="1" dirty="0" smtClean="0"/>
              <a:t>Introduction to Admin Portal</a:t>
            </a:r>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BPM</a:t>
            </a:r>
            <a:endParaRPr lang="en-US" dirty="0"/>
          </a:p>
        </p:txBody>
      </p:sp>
      <p:sp>
        <p:nvSpPr>
          <p:cNvPr id="3" name="TextBox 2"/>
          <p:cNvSpPr txBox="1"/>
          <p:nvPr/>
        </p:nvSpPr>
        <p:spPr>
          <a:xfrm>
            <a:off x="374073" y="1565564"/>
            <a:ext cx="9088582" cy="2616101"/>
          </a:xfrm>
          <a:prstGeom prst="rect">
            <a:avLst/>
          </a:prstGeom>
          <a:noFill/>
        </p:spPr>
        <p:txBody>
          <a:bodyPr wrap="square" rtlCol="0">
            <a:spAutoFit/>
          </a:bodyPr>
          <a:lstStyle/>
          <a:p>
            <a:r>
              <a:rPr lang="en-US" sz="3000" dirty="0" smtClean="0">
                <a:latin typeface="Calibri" pitchFamily="34" charset="0"/>
              </a:rPr>
              <a:t>Management of Business Processes</a:t>
            </a:r>
          </a:p>
          <a:p>
            <a:pPr lvl="1">
              <a:buFont typeface="Wingdings" pitchFamily="2" charset="2"/>
              <a:buChar char="Ø"/>
            </a:pPr>
            <a:r>
              <a:rPr lang="en-US" sz="2400" dirty="0" smtClean="0">
                <a:latin typeface="Calibri" pitchFamily="34" charset="0"/>
              </a:rPr>
              <a:t> Systematic</a:t>
            </a:r>
          </a:p>
          <a:p>
            <a:pPr lvl="1">
              <a:buFont typeface="Wingdings" pitchFamily="2" charset="2"/>
              <a:buChar char="Ø"/>
            </a:pPr>
            <a:r>
              <a:rPr lang="en-US" sz="2400" dirty="0" smtClean="0">
                <a:latin typeface="Calibri" pitchFamily="34" charset="0"/>
              </a:rPr>
              <a:t> Continuous Improvement of Business Effectiveness &amp; Efficiency</a:t>
            </a:r>
          </a:p>
          <a:p>
            <a:pPr lvl="1">
              <a:buFont typeface="Wingdings" pitchFamily="2" charset="2"/>
              <a:buChar char="Ø"/>
            </a:pPr>
            <a:r>
              <a:rPr lang="en-US" sz="2400" dirty="0" smtClean="0">
                <a:latin typeface="Calibri" pitchFamily="34" charset="0"/>
              </a:rPr>
              <a:t> Integration with Technology</a:t>
            </a:r>
          </a:p>
          <a:p>
            <a:pPr lvl="1">
              <a:buFont typeface="Wingdings" pitchFamily="2" charset="2"/>
              <a:buChar char="Ø"/>
            </a:pPr>
            <a:r>
              <a:rPr lang="en-US" sz="2400" dirty="0" smtClean="0">
                <a:latin typeface="Calibri" pitchFamily="34" charset="0"/>
              </a:rPr>
              <a:t> Tracking &amp; Monitoring the KPIs</a:t>
            </a:r>
          </a:p>
          <a:p>
            <a:pPr lvl="1">
              <a:buFont typeface="Wingdings" pitchFamily="2" charset="2"/>
              <a:buChar char="Ø"/>
            </a:pPr>
            <a:r>
              <a:rPr lang="en-US" sz="2400" dirty="0" smtClean="0">
                <a:latin typeface="Calibri" pitchFamily="34" charset="0"/>
              </a:rPr>
              <a:t> Process Agility</a:t>
            </a:r>
          </a:p>
          <a:p>
            <a:endParaRPr lang="en-US" sz="1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BPM Players in Industry (Gartner Magic Quadrant)</a:t>
            </a:r>
            <a:endParaRPr lang="en-US" dirty="0"/>
          </a:p>
        </p:txBody>
      </p:sp>
      <p:pic>
        <p:nvPicPr>
          <p:cNvPr id="3" name="Picture 2" descr="Figure 1.Magic Quadrant for Intelligent Business Process Management Suites"/>
          <p:cNvPicPr/>
          <p:nvPr/>
        </p:nvPicPr>
        <p:blipFill>
          <a:blip r:embed="rId2" cstate="print"/>
          <a:srcRect/>
          <a:stretch>
            <a:fillRect/>
          </a:stretch>
        </p:blipFill>
        <p:spPr bwMode="auto">
          <a:xfrm>
            <a:off x="942110" y="1773382"/>
            <a:ext cx="8298872" cy="45512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of IBM BPM</a:t>
            </a:r>
            <a:endParaRPr lang="en-US" dirty="0"/>
          </a:p>
        </p:txBody>
      </p:sp>
      <p:sp>
        <p:nvSpPr>
          <p:cNvPr id="3" name="TextBox 2"/>
          <p:cNvSpPr txBox="1"/>
          <p:nvPr/>
        </p:nvSpPr>
        <p:spPr>
          <a:xfrm>
            <a:off x="235527" y="1773382"/>
            <a:ext cx="9296400" cy="1384995"/>
          </a:xfrm>
          <a:prstGeom prst="rect">
            <a:avLst/>
          </a:prstGeom>
          <a:noFill/>
        </p:spPr>
        <p:txBody>
          <a:bodyPr wrap="square" rtlCol="0">
            <a:spAutoFit/>
          </a:bodyPr>
          <a:lstStyle/>
          <a:p>
            <a:pPr>
              <a:buFont typeface="Wingdings" pitchFamily="2" charset="2"/>
              <a:buChar char="Ø"/>
            </a:pPr>
            <a:r>
              <a:rPr lang="en-US" sz="1400" dirty="0" smtClean="0">
                <a:solidFill>
                  <a:schemeClr val="tx1">
                    <a:lumMod val="95000"/>
                    <a:lumOff val="5000"/>
                  </a:schemeClr>
                </a:solidFill>
              </a:rPr>
              <a:t> IBM Business Process Manager (IBPM) provides a platform on which Business Processes can be described, implemented, executed and monitored.</a:t>
            </a:r>
          </a:p>
          <a:p>
            <a:pPr>
              <a:buFont typeface="Wingdings" pitchFamily="2" charset="2"/>
              <a:buChar char="Ø"/>
            </a:pPr>
            <a:endParaRPr lang="en-US" sz="1400" dirty="0" smtClean="0">
              <a:solidFill>
                <a:schemeClr val="tx1">
                  <a:lumMod val="95000"/>
                  <a:lumOff val="5000"/>
                </a:schemeClr>
              </a:solidFill>
            </a:endParaRPr>
          </a:p>
          <a:p>
            <a:pPr>
              <a:buFont typeface="Wingdings" pitchFamily="2" charset="2"/>
              <a:buChar char="Ø"/>
            </a:pPr>
            <a:r>
              <a:rPr lang="en-US" sz="1400" dirty="0" smtClean="0">
                <a:solidFill>
                  <a:schemeClr val="tx1">
                    <a:lumMod val="95000"/>
                    <a:lumOff val="5000"/>
                  </a:schemeClr>
                </a:solidFill>
              </a:rPr>
              <a:t> IBPM is a single product that brings together all the features and functions of both WPS and WLE in one environment.</a:t>
            </a:r>
          </a:p>
          <a:p>
            <a:endParaRPr lang="en-US" sz="1400" dirty="0" err="1"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IBM BPM</a:t>
            </a:r>
            <a:endParaRPr lang="en-US" dirty="0"/>
          </a:p>
        </p:txBody>
      </p:sp>
      <p:pic>
        <p:nvPicPr>
          <p:cNvPr id="3" name="Picture 4"/>
          <p:cNvPicPr>
            <a:picLocks noChangeAspect="1" noChangeArrowheads="1"/>
          </p:cNvPicPr>
          <p:nvPr/>
        </p:nvPicPr>
        <p:blipFill>
          <a:blip r:embed="rId2" cstate="print"/>
          <a:srcRect/>
          <a:stretch>
            <a:fillRect/>
          </a:stretch>
        </p:blipFill>
        <p:spPr bwMode="auto">
          <a:xfrm>
            <a:off x="609600" y="2819400"/>
            <a:ext cx="7980598" cy="2897188"/>
          </a:xfrm>
          <a:prstGeom prst="rect">
            <a:avLst/>
          </a:prstGeom>
          <a:ln w="25400" cap="flat" cmpd="sng" algn="ctr">
            <a:solidFill>
              <a:schemeClr val="accent1"/>
            </a:solidFill>
            <a:prstDash val="solid"/>
            <a:headEnd/>
            <a:tailEnd/>
          </a:ln>
        </p:spPr>
        <p:style>
          <a:lnRef idx="2">
            <a:schemeClr val="accent1"/>
          </a:lnRef>
          <a:fillRef idx="1">
            <a:schemeClr val="lt1"/>
          </a:fillRef>
          <a:effectRef idx="0">
            <a:schemeClr val="accent1"/>
          </a:effectRef>
          <a:fontRef idx="minor">
            <a:schemeClr val="dk1"/>
          </a:fontRef>
        </p:style>
      </p:pic>
      <p:sp>
        <p:nvSpPr>
          <p:cNvPr id="4" name="Rectangle 3"/>
          <p:cNvSpPr/>
          <p:nvPr/>
        </p:nvSpPr>
        <p:spPr>
          <a:xfrm>
            <a:off x="609600" y="1600200"/>
            <a:ext cx="8001000" cy="1092607"/>
          </a:xfrm>
          <a:prstGeom prst="rect">
            <a:avLst/>
          </a:prstGeom>
        </p:spPr>
        <p:txBody>
          <a:bodyPr wrap="square">
            <a:spAutoFit/>
          </a:bodyPr>
          <a:lstStyle/>
          <a:p>
            <a:pPr>
              <a:buFont typeface="Wingdings" pitchFamily="2" charset="2"/>
              <a:buChar char="Ø"/>
            </a:pPr>
            <a:r>
              <a:rPr lang="en-US" sz="1300" dirty="0" smtClean="0">
                <a:solidFill>
                  <a:schemeClr val="tx1">
                    <a:lumMod val="95000"/>
                    <a:lumOff val="5000"/>
                  </a:schemeClr>
                </a:solidFill>
              </a:rPr>
              <a:t> </a:t>
            </a:r>
            <a:r>
              <a:rPr lang="en-US" sz="1300" dirty="0" err="1" smtClean="0">
                <a:solidFill>
                  <a:schemeClr val="tx1">
                    <a:lumMod val="95000"/>
                    <a:lumOff val="5000"/>
                  </a:schemeClr>
                </a:solidFill>
              </a:rPr>
              <a:t>TeamWorks</a:t>
            </a:r>
            <a:r>
              <a:rPr lang="en-US" sz="1300" dirty="0" smtClean="0">
                <a:solidFill>
                  <a:schemeClr val="tx1">
                    <a:lumMod val="95000"/>
                    <a:lumOff val="5000"/>
                  </a:schemeClr>
                </a:solidFill>
              </a:rPr>
              <a:t> was re-named as WebSphere Lombardi Edition (WLE) </a:t>
            </a:r>
          </a:p>
          <a:p>
            <a:pPr>
              <a:buFont typeface="Wingdings" pitchFamily="2" charset="2"/>
              <a:buChar char="Ø"/>
            </a:pPr>
            <a:endParaRPr lang="en-US" sz="1300" dirty="0" smtClean="0">
              <a:solidFill>
                <a:schemeClr val="tx1">
                  <a:lumMod val="95000"/>
                  <a:lumOff val="5000"/>
                </a:schemeClr>
              </a:solidFill>
            </a:endParaRPr>
          </a:p>
          <a:p>
            <a:pPr>
              <a:buFont typeface="Wingdings" pitchFamily="2" charset="2"/>
              <a:buChar char="Ø"/>
            </a:pPr>
            <a:r>
              <a:rPr lang="en-US" sz="1300" dirty="0" smtClean="0">
                <a:solidFill>
                  <a:schemeClr val="tx1">
                    <a:lumMod val="95000"/>
                    <a:lumOff val="5000"/>
                  </a:schemeClr>
                </a:solidFill>
              </a:rPr>
              <a:t> First release in June 2010 with the 7.1 release</a:t>
            </a:r>
          </a:p>
          <a:p>
            <a:r>
              <a:rPr lang="en-US" sz="1300" dirty="0" smtClean="0">
                <a:solidFill>
                  <a:schemeClr val="tx1">
                    <a:lumMod val="95000"/>
                    <a:lumOff val="5000"/>
                  </a:schemeClr>
                </a:solidFill>
              </a:rPr>
              <a:t> </a:t>
            </a:r>
          </a:p>
          <a:p>
            <a:pPr>
              <a:buFont typeface="Wingdings" pitchFamily="2" charset="2"/>
              <a:buChar char="Ø"/>
            </a:pPr>
            <a:r>
              <a:rPr lang="en-US" sz="1300" dirty="0" smtClean="0">
                <a:solidFill>
                  <a:schemeClr val="tx1">
                    <a:lumMod val="95000"/>
                    <a:lumOff val="5000"/>
                  </a:schemeClr>
                </a:solidFill>
              </a:rPr>
              <a:t>December 2010, the WLE 7.2 version hit the streets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BPM Packaging And Versions</a:t>
            </a:r>
            <a:endParaRPr lang="en-US" dirty="0"/>
          </a:p>
        </p:txBody>
      </p:sp>
      <p:pic>
        <p:nvPicPr>
          <p:cNvPr id="3" name="Picture 2"/>
          <p:cNvPicPr>
            <a:picLocks noChangeAspect="1" noChangeArrowheads="1"/>
          </p:cNvPicPr>
          <p:nvPr/>
        </p:nvPicPr>
        <p:blipFill>
          <a:blip r:embed="rId2" cstate="print"/>
          <a:srcRect/>
          <a:stretch>
            <a:fillRect/>
          </a:stretch>
        </p:blipFill>
        <p:spPr bwMode="auto">
          <a:xfrm>
            <a:off x="609600" y="1447800"/>
            <a:ext cx="7772400" cy="4114800"/>
          </a:xfrm>
          <a:prstGeom prst="rect">
            <a:avLst/>
          </a:prstGeom>
          <a:ln w="25400" cap="flat" cmpd="sng" algn="ctr">
            <a:solidFill>
              <a:schemeClr val="accent1"/>
            </a:solidFill>
            <a:prstDash val="solid"/>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BPM Architecture (Component View)</a:t>
            </a:r>
            <a:endParaRPr lang="en-US" dirty="0"/>
          </a:p>
        </p:txBody>
      </p:sp>
      <p:pic>
        <p:nvPicPr>
          <p:cNvPr id="3" name="Picture 3"/>
          <p:cNvPicPr>
            <a:picLocks noChangeAspect="1" noChangeArrowheads="1"/>
          </p:cNvPicPr>
          <p:nvPr/>
        </p:nvPicPr>
        <p:blipFill>
          <a:blip r:embed="rId2" cstate="print"/>
          <a:stretch>
            <a:fillRect/>
          </a:stretch>
        </p:blipFill>
        <p:spPr bwMode="auto">
          <a:xfrm>
            <a:off x="332509" y="1385453"/>
            <a:ext cx="9088582" cy="4558145"/>
          </a:xfrm>
          <a:prstGeom prst="rect">
            <a:avLst/>
          </a:prstGeom>
          <a:ln w="25400" cap="flat" cmpd="sng" algn="ctr">
            <a:solidFill>
              <a:schemeClr val="accent1"/>
            </a:solidFill>
            <a:prstDash val="solid"/>
            <a:headEnd/>
            <a:tailEnd/>
          </a:ln>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VnBM1ZF5uE2t9nmRFoQGN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reLctQnef0.yzzszjqzzo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heme/theme1.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ppt_Template_Capgemini - with Grids 7.1.2013_Updated">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ppt_Template_Capgemini - with Grids 7.1.2013_Updated">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1_ppt_Template_Capgemini - with Grids 7.1.2013_Updated">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ppt_Template_Capgemini - with Grids 7.1.2013_Updated</Template>
  <TotalTime>1535</TotalTime>
  <Words>1335</Words>
  <Application>Microsoft Office PowerPoint</Application>
  <PresentationFormat>A4 Paper (210x297 mm)</PresentationFormat>
  <Paragraphs>138</Paragraphs>
  <Slides>28</Slides>
  <Notes>3</Notes>
  <HiddenSlides>0</HiddenSlides>
  <MMClips>0</MMClips>
  <ScaleCrop>false</ScaleCrop>
  <HeadingPairs>
    <vt:vector size="6" baseType="variant">
      <vt:variant>
        <vt:lpstr>Theme</vt:lpstr>
      </vt:variant>
      <vt:variant>
        <vt:i4>5</vt:i4>
      </vt:variant>
      <vt:variant>
        <vt:lpstr>Embedded OLE Servers</vt:lpstr>
      </vt:variant>
      <vt:variant>
        <vt:i4>2</vt:i4>
      </vt:variant>
      <vt:variant>
        <vt:lpstr>Slide Titles</vt:lpstr>
      </vt:variant>
      <vt:variant>
        <vt:i4>28</vt:i4>
      </vt:variant>
    </vt:vector>
  </HeadingPairs>
  <TitlesOfParts>
    <vt:vector size="35" baseType="lpstr">
      <vt:lpstr>Closing slides</vt:lpstr>
      <vt:lpstr>Section break</vt:lpstr>
      <vt:lpstr>3_ppt_Template_Capgemini - with Grids 7.1.2013_Updated</vt:lpstr>
      <vt:lpstr>ppt_Template_Capgemini - with Grids 7.1.2013_Updated</vt:lpstr>
      <vt:lpstr>1_ppt_Template_Capgemini - with Grids 7.1.2013_Updated</vt:lpstr>
      <vt:lpstr>think-cell Slide</vt:lpstr>
      <vt:lpstr>Presentation</vt:lpstr>
      <vt:lpstr>Understanding IBM BPM</vt:lpstr>
      <vt:lpstr>Disclaimer</vt:lpstr>
      <vt:lpstr>Agenda</vt:lpstr>
      <vt:lpstr>What is BPM</vt:lpstr>
      <vt:lpstr>BPM Players in Industry (Gartner Magic Quadrant)</vt:lpstr>
      <vt:lpstr>Introduction of IBM BPM</vt:lpstr>
      <vt:lpstr>History of IBM BPM</vt:lpstr>
      <vt:lpstr>IBM BPM Packaging And Versions</vt:lpstr>
      <vt:lpstr>IBM BPM Architecture (Component View)</vt:lpstr>
      <vt:lpstr>IBM BPM Architecture (Usage View)</vt:lpstr>
      <vt:lpstr>What is Process Designer (Lombardi)</vt:lpstr>
      <vt:lpstr>Front page of Process Designer</vt:lpstr>
      <vt:lpstr>Business Process Definition (BPD)</vt:lpstr>
      <vt:lpstr>Swimlanes And Teams</vt:lpstr>
      <vt:lpstr>Variables</vt:lpstr>
      <vt:lpstr>Activities</vt:lpstr>
      <vt:lpstr>Gateways</vt:lpstr>
      <vt:lpstr>Human (Coach) Service</vt:lpstr>
      <vt:lpstr>IBM BPM Events</vt:lpstr>
      <vt:lpstr>Java - SQL Integration &amp; EPV-ENV</vt:lpstr>
      <vt:lpstr>Error Handling</vt:lpstr>
      <vt:lpstr>Inbound Webservices</vt:lpstr>
      <vt:lpstr>Outbound Webservices</vt:lpstr>
      <vt:lpstr>Reports , Scoreboards &amp; Dashboards</vt:lpstr>
      <vt:lpstr>Working with Process Portal</vt:lpstr>
      <vt:lpstr>Introduction to Admin Portal</vt:lpstr>
      <vt:lpstr>Introduction to Admin Portal</vt:lpstr>
      <vt:lpstr>Slide 28</vt:lpstr>
    </vt:vector>
  </TitlesOfParts>
  <Company>Capgemini India Pvt. 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Sathiyanarayanan, Suresh</dc:creator>
  <cp:lastModifiedBy>MKEJRIWA</cp:lastModifiedBy>
  <cp:revision>259</cp:revision>
  <dcterms:created xsi:type="dcterms:W3CDTF">2013-01-10T06:07:58Z</dcterms:created>
  <dcterms:modified xsi:type="dcterms:W3CDTF">2016-09-12T13:46:02Z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